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 err="1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Fantaloons</a:t>
            </a:r>
            <a:r>
              <a:rPr lang="en-US" dirty="0"/>
              <a:t> Sales managers commented that </a:t>
            </a:r>
            <a:r>
              <a:rPr lang="en-US" i="1" dirty="0"/>
              <a:t>% </a:t>
            </a:r>
            <a:r>
              <a:rPr lang="en-US" dirty="0"/>
              <a:t>of males versus females walking in to the store differ based on day of the week. Analyze the data and determine whether there is evidence at </a:t>
            </a:r>
            <a:r>
              <a:rPr lang="en-US" i="1" dirty="0"/>
              <a:t>5 % </a:t>
            </a:r>
            <a:r>
              <a:rPr lang="en-US" dirty="0"/>
              <a:t>significance level to support this hypothesis.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Fantaloons.mtw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369</Words>
  <Application>Microsoft Office PowerPoint</Application>
  <PresentationFormat>On-screen Show (4:3)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Souvik Prince</cp:lastModifiedBy>
  <cp:revision>3</cp:revision>
  <dcterms:created xsi:type="dcterms:W3CDTF">2015-11-14T12:07:48Z</dcterms:created>
  <dcterms:modified xsi:type="dcterms:W3CDTF">2020-03-07T19:57:21Z</dcterms:modified>
</cp:coreProperties>
</file>