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Social Learning Network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Neeraj Morar - 21249593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06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Virtual Learning Environment designed for better group work collaboration.</a:t>
            </a:r>
          </a:p>
          <a:p>
            <a:r>
              <a:rPr lang="en-GB" dirty="0" smtClean="0"/>
              <a:t>Will provide the necessary tools to allow group members to work together whilst they’re not together.</a:t>
            </a:r>
          </a:p>
        </p:txBody>
      </p:sp>
    </p:spTree>
    <p:extLst>
      <p:ext uri="{BB962C8B-B14F-4D97-AF65-F5344CB8AC3E}">
        <p14:creationId xmlns:p14="http://schemas.microsoft.com/office/powerpoint/2010/main" val="208776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it needed?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From personal experience as a Part-Time student finding it difficult to work with other group members because we’re not together for most of the time.</a:t>
            </a:r>
          </a:p>
          <a:p>
            <a:r>
              <a:rPr lang="en-GB" dirty="0" smtClean="0"/>
              <a:t>Existing VLEs such as Blackboard and Moodle not providing sufficient tools to work in groups.</a:t>
            </a:r>
          </a:p>
          <a:p>
            <a:r>
              <a:rPr lang="en-GB" dirty="0" smtClean="0"/>
              <a:t>Although different pieces of software available to use together to enable group work – e.g. Skype, TeamViewer, OneDrive – relies on user to download many different things and wasting time.</a:t>
            </a:r>
          </a:p>
          <a:p>
            <a:r>
              <a:rPr lang="en-GB" dirty="0" smtClean="0"/>
              <a:t>Social Learning Network a single, centralised software on the web – no installation needed.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12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will it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Most university students are 18-29.</a:t>
            </a:r>
          </a:p>
          <a:p>
            <a:r>
              <a:rPr lang="en-GB" dirty="0" smtClean="0"/>
              <a:t>Research shows adoption of social media for this age group is 89% as of 2014 </a:t>
            </a:r>
            <a:r>
              <a:rPr lang="en-GB" dirty="0"/>
              <a:t>(</a:t>
            </a:r>
            <a:r>
              <a:rPr lang="en-GB" i="1" dirty="0"/>
              <a:t>Social Media Use by Age Group Over Time</a:t>
            </a:r>
            <a:r>
              <a:rPr lang="en-GB" dirty="0"/>
              <a:t>, no date</a:t>
            </a:r>
            <a:r>
              <a:rPr lang="en-GB" dirty="0" smtClean="0"/>
              <a:t>).</a:t>
            </a:r>
          </a:p>
          <a:p>
            <a:r>
              <a:rPr lang="en-GB" dirty="0" smtClean="0"/>
              <a:t>Same research indicates general use of social media by all age groups increasing.</a:t>
            </a:r>
          </a:p>
          <a:p>
            <a:r>
              <a:rPr lang="en-GB" dirty="0" smtClean="0"/>
              <a:t>Institutions increasingly turning towards group work </a:t>
            </a:r>
            <a:r>
              <a:rPr lang="en-GB" dirty="0"/>
              <a:t>(</a:t>
            </a:r>
            <a:r>
              <a:rPr lang="en-GB" i="1" dirty="0"/>
              <a:t>What are the benefits of group work?</a:t>
            </a:r>
            <a:r>
              <a:rPr lang="en-GB" dirty="0"/>
              <a:t>, no date)</a:t>
            </a:r>
            <a:endParaRPr lang="en-GB" dirty="0" smtClean="0"/>
          </a:p>
          <a:p>
            <a:r>
              <a:rPr lang="en-GB" dirty="0" smtClean="0"/>
              <a:t>Most universities use some form of VLE </a:t>
            </a:r>
            <a:r>
              <a:rPr lang="en-GB" dirty="0"/>
              <a:t>(</a:t>
            </a:r>
            <a:r>
              <a:rPr lang="en-GB" i="1" dirty="0"/>
              <a:t>Why you should use a virtual learning environment</a:t>
            </a:r>
            <a:r>
              <a:rPr lang="en-GB" dirty="0"/>
              <a:t>, no date</a:t>
            </a:r>
            <a:r>
              <a:rPr lang="en-GB" dirty="0" smtClean="0"/>
              <a:t>)</a:t>
            </a:r>
          </a:p>
          <a:p>
            <a:r>
              <a:rPr lang="en-GB" dirty="0" smtClean="0"/>
              <a:t>Yet these VLEs lack appropriate tools to enable group work!</a:t>
            </a:r>
          </a:p>
          <a:p>
            <a:r>
              <a:rPr lang="en-GB" dirty="0" smtClean="0"/>
              <a:t>Social Learning Network can encourage social interaction between learners, which has a positive impact on an individual’s ability to learn </a:t>
            </a:r>
            <a:r>
              <a:rPr lang="en-GB" dirty="0"/>
              <a:t>(</a:t>
            </a:r>
            <a:r>
              <a:rPr lang="en-GB" i="1" dirty="0"/>
              <a:t>Theory of Social Learning Space</a:t>
            </a:r>
            <a:r>
              <a:rPr lang="en-GB" dirty="0"/>
              <a:t>, no date</a:t>
            </a:r>
            <a:r>
              <a:rPr lang="en-GB" dirty="0" smtClean="0"/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765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and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Aim: </a:t>
            </a:r>
            <a:endParaRPr lang="en-GB" dirty="0" smtClean="0"/>
          </a:p>
          <a:p>
            <a:pPr lvl="1"/>
            <a:r>
              <a:rPr lang="en-GB" dirty="0" smtClean="0"/>
              <a:t>To </a:t>
            </a:r>
            <a:r>
              <a:rPr lang="en-GB" dirty="0" smtClean="0"/>
              <a:t>create a web application which gives users the ability to create group chats, whilst simultaneously being able to work on documents and exchanging files.</a:t>
            </a:r>
          </a:p>
          <a:p>
            <a:r>
              <a:rPr lang="en-GB" dirty="0" smtClean="0"/>
              <a:t>Objectives include:</a:t>
            </a:r>
          </a:p>
          <a:p>
            <a:pPr lvl="1"/>
            <a:r>
              <a:rPr lang="en-GB" dirty="0" smtClean="0"/>
              <a:t>Establishing the appropriate user requirements;</a:t>
            </a:r>
          </a:p>
          <a:p>
            <a:pPr lvl="1"/>
            <a:r>
              <a:rPr lang="en-GB" dirty="0" smtClean="0"/>
              <a:t>Creating appropriate prototypes using techniques such as PICTIVE;</a:t>
            </a:r>
          </a:p>
          <a:p>
            <a:pPr lvl="1"/>
            <a:r>
              <a:rPr lang="en-GB" dirty="0" smtClean="0"/>
              <a:t>Creating the programme itself using selected </a:t>
            </a:r>
            <a:r>
              <a:rPr lang="en-GB" dirty="0" smtClean="0"/>
              <a:t>technologies.</a:t>
            </a:r>
          </a:p>
        </p:txBody>
      </p:sp>
    </p:spTree>
    <p:extLst>
      <p:ext uri="{BB962C8B-B14F-4D97-AF65-F5344CB8AC3E}">
        <p14:creationId xmlns:p14="http://schemas.microsoft.com/office/powerpoint/2010/main" val="361082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Investigation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Look at the tools currently offered by social media such as Facebook and Twitter.</a:t>
            </a:r>
          </a:p>
          <a:p>
            <a:r>
              <a:rPr lang="en-GB" dirty="0" smtClean="0"/>
              <a:t>Establish what current VLEs do right and what they do wrong.</a:t>
            </a:r>
            <a:endParaRPr lang="en-GB" dirty="0" smtClean="0"/>
          </a:p>
          <a:p>
            <a:r>
              <a:rPr lang="en-GB" dirty="0" smtClean="0"/>
              <a:t>Brainstorm ideas for UI – how it looks and the way users will interact.</a:t>
            </a:r>
          </a:p>
          <a:p>
            <a:r>
              <a:rPr lang="en-GB" dirty="0" smtClean="0"/>
              <a:t>Using UML to design the programme code.</a:t>
            </a:r>
          </a:p>
          <a:p>
            <a:r>
              <a:rPr lang="en-GB" dirty="0" smtClean="0"/>
              <a:t>Create the application and test along the way.</a:t>
            </a:r>
          </a:p>
          <a:p>
            <a:r>
              <a:rPr lang="en-GB" dirty="0" smtClean="0"/>
              <a:t>Final programme testing.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1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Quote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“Group </a:t>
            </a:r>
            <a:r>
              <a:rPr lang="en-GB" i="1" dirty="0"/>
              <a:t>projects can help students develop a host of skills that are increasingly important in the professional </a:t>
            </a:r>
            <a:r>
              <a:rPr lang="en-GB" i="1" dirty="0" smtClean="0"/>
              <a:t>world…”</a:t>
            </a:r>
            <a:r>
              <a:rPr lang="en-GB" i="1" dirty="0"/>
              <a:t> </a:t>
            </a:r>
            <a:r>
              <a:rPr lang="en-GB" dirty="0"/>
              <a:t>(</a:t>
            </a:r>
            <a:r>
              <a:rPr lang="en-GB" i="1" dirty="0"/>
              <a:t>What are the benefits of group work?</a:t>
            </a:r>
            <a:r>
              <a:rPr lang="en-GB" dirty="0"/>
              <a:t>, no date)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02513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Achievements and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Achievements:</a:t>
            </a:r>
          </a:p>
          <a:p>
            <a:pPr lvl="1"/>
            <a:r>
              <a:rPr lang="en-GB" dirty="0" smtClean="0"/>
              <a:t>Selected the platform for application – Web Application</a:t>
            </a:r>
          </a:p>
          <a:p>
            <a:pPr lvl="1"/>
            <a:r>
              <a:rPr lang="en-GB" dirty="0" smtClean="0"/>
              <a:t>Selected the technologies to develop application</a:t>
            </a:r>
          </a:p>
          <a:p>
            <a:r>
              <a:rPr lang="en-GB" dirty="0" smtClean="0"/>
              <a:t>Problems:</a:t>
            </a:r>
          </a:p>
          <a:p>
            <a:pPr lvl="1"/>
            <a:r>
              <a:rPr lang="en-GB" dirty="0" smtClean="0"/>
              <a:t>Not entirely sure on the scope of development</a:t>
            </a:r>
          </a:p>
          <a:p>
            <a:pPr lvl="1"/>
            <a:r>
              <a:rPr lang="en-GB" dirty="0" smtClean="0"/>
              <a:t>Have to learn new languages such </a:t>
            </a:r>
            <a:r>
              <a:rPr lang="en-GB" smtClean="0"/>
              <a:t>as AJAX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0275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/>
              <a:t>Social Media Use by Age Group Over Time</a:t>
            </a:r>
            <a:r>
              <a:rPr lang="en-GB" dirty="0"/>
              <a:t> (no date) Available at: http://www.pewinternet.org/data-trend/social-media/social-media-use-by-age-group/ (Accessed: 16 January 2016).</a:t>
            </a:r>
          </a:p>
          <a:p>
            <a:r>
              <a:rPr lang="en-GB" i="1" dirty="0"/>
              <a:t>Theory of Social Learning Space</a:t>
            </a:r>
            <a:r>
              <a:rPr lang="en-GB" dirty="0"/>
              <a:t> (no date) Available at: https://www.brookes.ac.uk/aske/sociallearningspace/sls_theory.html (Accessed: 16 January 2016).</a:t>
            </a:r>
          </a:p>
          <a:p>
            <a:r>
              <a:rPr lang="en-GB" i="1" dirty="0"/>
              <a:t>What are the benefits of group work?</a:t>
            </a:r>
            <a:r>
              <a:rPr lang="en-GB" dirty="0"/>
              <a:t> (no date) Available at: https://www.cmu.edu/teaching/designteach/design/instructionalstrategies/groupprojects/benefits.html (Accessed: 16 January 2016).</a:t>
            </a:r>
          </a:p>
          <a:p>
            <a:r>
              <a:rPr lang="en-GB" i="1" dirty="0"/>
              <a:t>Why you should use a virtual learning environment</a:t>
            </a:r>
            <a:r>
              <a:rPr lang="en-GB" dirty="0"/>
              <a:t> (no date) Available at: http://www.bbcactive.com/BBCActiveIdeasandResources/WhyyoushoulduseaVirtualLearningEnvironment.aspx (Accessed: 16 January 2016</a:t>
            </a:r>
            <a:r>
              <a:rPr lang="en-GB" dirty="0" smtClean="0"/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937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141</TotalTime>
  <Words>461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Social Learning Network</vt:lpstr>
      <vt:lpstr>What is it?</vt:lpstr>
      <vt:lpstr>Why is it needed?</vt:lpstr>
      <vt:lpstr>Why will it work?</vt:lpstr>
      <vt:lpstr>Aim and Objectives</vt:lpstr>
      <vt:lpstr>Investigation Approach</vt:lpstr>
      <vt:lpstr>Quote</vt:lpstr>
      <vt:lpstr>Achievements and Problems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Learning Network</dc:title>
  <dc:creator>Neeraj Kumar Narendra Morar</dc:creator>
  <cp:lastModifiedBy>Neeraj Kumar Narendra Morar</cp:lastModifiedBy>
  <cp:revision>12</cp:revision>
  <dcterms:created xsi:type="dcterms:W3CDTF">2016-01-04T12:21:37Z</dcterms:created>
  <dcterms:modified xsi:type="dcterms:W3CDTF">2016-01-16T19:09:53Z</dcterms:modified>
</cp:coreProperties>
</file>