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3" d="100"/>
          <a:sy n="73" d="100"/>
        </p:scale>
        <p:origin x="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533897e0-0e5b-4858-a3e2-2017018a58b6}">
  <we:reference id="WA200003233" version="2.0.0.3" store="en-US" storeType="OMEX"/>
  <we:alternateReferences/>
  <we:properties>
    <we:property name="Microsoft.Office.CampaignId" value="&quot;none&quot;"/>
    <we:property name="reportUrl" value="&quot;/groups/me/reports/44a1cb0c-7ee6-4138-a8b0-f3f9c956fa67/ReportSection?bookmarkGuid=afe0d9fe-fe67-4685-b200-ce463261e6f3&amp;bookmarkUsage=1&amp;ctid=5c90ddac-41c6-456f-8ac6-8bc0facfe185&amp;fromEntryPoint=export&quot;"/>
    <we:property name="reportState" value="&quot;CONNECTED&quot;"/>
    <we:property name="reportEmbeddedTime" value="&quot;2023-06-22T07:31:54.985Z&quot;"/>
    <we:property name="creatorSessionId" value="&quot;efbab6fa-60e8-40fb-a3a3-6716702f3f71&quot;"/>
    <we:property name="creatorUserId" value="&quot;10032000B07415F8&quot;"/>
    <we:property name="creatorTenantId" value="&quot;5c90ddac-41c6-456f-8ac6-8bc0facfe185&quot;"/>
    <we:property name="reportName" value="&quot;crypto&quot;"/>
    <we:property name="isFiltersActionButtonVisible" value="true"/>
    <we:property name="initialStateBookmark" value="&quot;H4sIAAAAAAAAA+VY227bOBD9lUIvfXEW1F3KW25FF03aNCmyWBRGMSRHNltFEig6jTfwv++Qkt3aceJskG6NxC8WZ8jDuRxSM7rxpGqbEqbv4RK9XW+/rr9dgv72yvcGXtXLPnx4d7J39u7L+72TIxLXjVF11Xq7N54BPUJzodoJlBaBhJ+HAw/K8hRGdlRA2eLAa1C3dQWl+ge7yaQyeoKzgYfXTVlrsJDnBgxa2CuaTmPa2/8jpB1BGHWF5yhMJz3DptZmPh54bffkTFrWWTC34UFdGVAVAVtZjHHMQ84zFjGZZUGEIrPyVlWjsjfxx9pP08bGweC14fW1jQD/SvgWaTYjFwoeMyyyXELoYybTLImDjWjgDNyfGONcWIGUfsSQJwUTgRRp7sdpHFuIQpWm94FPj64bTQGnNHSQBxS+Ua2VoO1cYDW2bR+Fg7qcXLqnoyX5eT3RAs+wcKrKKDO1SHramPoQDHjWmlNdUwadxvHEysb19wONtKP0dtlsSJJ73W1LJVAvOepdIrHHPki7kXWk6TZS2Olr6dTo/LzxjhX53mFfQDmxsK/3oVXiNVlEv6FlQjnP/C241lBozLmz8tzN2wDuyNtDW5c7GlIwvv7ENze5dds9cYyHHROSKOBBVrCAYZDnMgpSts1MGCyM2JNXUAmSrlqwNxppHMH8gB79EvNO6BZDI6BxijeTqqcFewR5G4UHY9Bm+ZzSQEvU+1MX+UOl58wLBiu2/26H7clYS96eJ9NfR98oiuJYFgwSJhKWJxHLcOPd2I6B/m9dilBgAXEsBAMeJ7HvJ/HmW/sOrAD9KOZpFid5niaAGaC/8Vj9XkYf19+fgMsCtNxqHq91s7uAYx85ZkUouZ8g5zLxk3TLk/ZWjcYvIWvr/ezSlohMBoIHISDPRRiAZHzL03ZhcfAlJO4uT7vUUQ0apRkroiQVLIuzIIyyx6fuqWz+G0FvbRH6f1aKfSDmr9owDiUkwDgPU6oW2X3HrGvuqklZDtZXjd0yZ/i8HSOGvtH1pVvfN4x25sLQ45qWkp34CXiJX3jkU7nq5zv0l+9EKT0BRv5OWoQikkmaBjKj5V1ymC1S/hqjxj5ClVRz5v+5Eqr/EMRu4AxdrZeoI7RXFm27yMzn9fk9ganN7nDo8rvK6reKFmgxnh7jFZa37Vnob6vm5lyAVl0L3Jv7KGL0KVmAeUv+2ry4aT/Z44SvfgisuvdiEZ/lUxY8pMB/phG549oZPKjteqYx+TihvgjvD8tL48khTF9IY1yqan1nvLnbfNa5717IBURFgQH1KizJeIoy57jlde9TkmPrS997v5i4Ym59pVhPTNuAwFOocE3FSGmDStogPezr4sCGTVHBtGGB/WC+qDFns38BU0e+f7sXAAA=&quot;"/>
    <we:property name="bookmark" value="&quot;H4sIAAAAAAAAA+VYTW/bOBD9K4UuvTgLSiIlKrfmo+gC6aLbFFksCmMxJEc2W0USKDqNN/B/X5KS3dpx4jZIt0bii6Uh+fhm5pGe8U2kdNdWMP8DLjE6jI6a5vMlmM8v4mgU1es2kByyRBHCFEdKk7igqZvVtFY3dRcd3kQWzATthe5mUHlAZ/w4HkVQVe9g4t9KqDocRS2arqmh0v9iP9kNWTPDxSjC67ZqDHjIcwsWPeyVm+7eHZX4N78jSKuv8Byl7a3vsW2MXb6Poq5/CpTWxzxY2PC4qS3o2gF7G0PGRCoEJ5QozhOKknt7p+tJNVD8uvbDvPVhsXhtRXPtIyA+OXyPtFg4F0rBCJa8UJDGyFXOM5bsRINA8GhmbXBhA1LFlKDISiITJfMiZjljHqLUlR18EPPT69a4gLs09JDHLnyTxmjptguBNdh1QxSOm2p2GZ5O1+znzcxIfI9lGKqttnOPZOatbU7AQuTZvDONy2AYCbLxtmnz5dig21FFh2QxdpZ73e0qLdGsORpdolOPf1B+I+9I22+ksR9vVBjG4OdNdKad7z32BVQzD/vyCDotXzpG7jP2SqiWmb8F11kXGnseWJ6HeTvAg3gHaO9yL0MXjE/f6C1M7sJ2jxzjca+EjCYi4SVJCCZFoWiSk31WwmhF4pW6glo66yaDV5OJwQksD+jpT6H31l1gaCW0YeD1rB5kQR4g3lbj8RSMXT+n7sUoNEfzEPkTbZbKS0Yb3H+1w/5kbBXvoJP5z5MvpZQxVRLIiMxIkVHCcefd2E3Bfd+6FKHEEhiTkoBgGYvjjO2+te/ASjCmTOScZUWRZ4AcMN55rH6tos+aL4+gZQlG7bWOt7rZX8AsRoG8TJWIMxRCZXGW73nS3ujJ9DlkbbuffdoyyVUiRZICikKmCSgi9jxtFx4Hn0Pi7vK0T52rQWnOSUmzXBLOeJJS/vDUPRbnvxHM3hah/2elOARi+VObslRBBkSINHfVIrnvmPW9Xj2rqtH2qrFfFogv2zGn0NemuQzrh/7Rz1wRPWvcUscTP4Co8B9BY+W7xgP3VRzQ3D0B0vggL1NJVZbnieJueZ8c4ouUv6ZocIhQrfRS+b9vhOoHgti/BKKb9ZLrCP2V5bZdZebj9vy+hbnP7ngc8rup6jfaLTByOj/DK6xu81mN3x5a0rkAo/sWeKD7IGEMKVmBRWv++ryEad/wCcYXXw1+ePBiFZ/1U5Z8T4H/RCNyx7Uz+q6264nG5M+Z64vw/rA8N52cwPyZNMaVrrd3xru7zSed+/4HuQRalpi4XoVkXOSoCoF7Xvc+pjj2vvS99x+TUMxtrxSbme1akPgOatxSMbq0Qa18kH7g38XF4j+bvc0VmhcAAA==&quot;"/>
    <we:property name="embedUrl" value="&quot;/reportEmbed?reportId=44a1cb0c-7ee6-4138-a8b0-f3f9c956fa67&amp;config=eyJjbHVzdGVyVXJsIjoiaHR0cHM6Ly9XQUJJLUlORElBLVdFU1QtcmVkaXJlY3QuYW5hbHlzaXMud2luZG93cy5uZXQiLCJlbWJlZEZlYXR1cmVzIjp7Im1vZGVybkVtYmVkIjp0cnVlLCJ1c2FnZU1ldHJpY3NWTmV4dCI6dHJ1ZX19&amp;disableSensitivityBanner=true&quot;"/>
    <we:property name="datasetId" value="&quot;67d778e4-c30e-44de-b5d2-a82e7388e71c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neeraj chandra</cp:lastModifiedBy>
  <cp:revision>3</cp:revision>
  <dcterms:created xsi:type="dcterms:W3CDTF">2018-06-07T21:39:02Z</dcterms:created>
  <dcterms:modified xsi:type="dcterms:W3CDTF">2023-06-22T07:38:28Z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