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9" d="100"/>
          <a:sy n="69" d="100"/>
        </p:scale>
        <p:origin x="5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263b398a-9ce3-4463-92e4-27b9b0a082cb}">
  <we:reference id="WA200003233" version="2.0.0.3" store="en-US" storeType="OMEX"/>
  <we:alternateReferences/>
  <we:properties>
    <we:property name="Microsoft.Office.CampaignId" value="&quot;none&quot;"/>
    <we:property name="reportUrl" value="&quot;/groups/me/reports/673105ea-5c6a-48f4-91f8-48ef1215df13/ReportSection?bookmarkGuid=c08f044c-6da1-4fd5-b594-456aa3e28664&amp;bookmarkUsage=1&amp;ctid=5c90ddac-41c6-456f-8ac6-8bc0facfe185&amp;fromEntryPoint=export&quot;"/>
    <we:property name="reportState" value="&quot;CONNECTED&quot;"/>
    <we:property name="reportEmbeddedTime" value="&quot;2023-06-21T15:19:14.147Z&quot;"/>
    <we:property name="creatorSessionId" value="&quot;c392728c-d764-4e45-ba4b-f4062b9b3e38&quot;"/>
    <we:property name="creatorUserId" value="&quot;10032000B07415F8&quot;"/>
    <we:property name="creatorTenantId" value="&quot;5c90ddac-41c6-456f-8ac6-8bc0facfe185&quot;"/>
    <we:property name="reportName" value="&quot;SALES&quot;"/>
    <we:property name="isFiltersActionButtonVisible" value="true"/>
    <we:property name="initialStateBookmark" value="&quot;H4sIAAAAAAAAA+1a3U/jOBD/V1Be9qU6JU7SJLxB4aTTHh9LV5xOJ3Sa2JOSJU1yjsPRRf3fb+yksA0tZVkWwqkPlZyxPd/+eWz31hJpVWYwO4YpWrvWflFcTUFe7TjWwMpb2snJx6O9s49/H+8dHRK5KFVa5JW1e2spkBNU52lVQ6Y5EPGvi4EFWXYKE/2VQFbhwCpRVkUOWfoVm8HUpWSN84GFN2VWSNAsxwoUarbXNJy+Sbbzi0sSgav0GsfIVUM9w7KQavE9sKqmZVRa7tPMjMBRkStIc2KsaXYEMeN+HMWu4zLbiyIbND1JM9UOiWeHN6Uke8jKWan9MCLtJoVMOWSW0VtiVbVCRkVWT03rcIk+LmrJ8QwT05WrVM2I04kUWsqczD+VBTnHUM9womdp6mXx70giyRPWrj0f3KmwJ64h50Ttyt+bTCROYGHz4Ysr96mGZoCm/1rnrXvth9peEKVK80nWhvo+Bp8bI6ZQ6iyKv1CMtKvniwCTuC/fRLL198zE4EUdfDHXPQ5wAGBRKEI7CmLuhBi8eRL8iSBXpMBGp1ZZylEu+dWaIq1O3ZggJb6eRHaUjawUq3tbl1vni9XHKNKymJppLT4UJKFrwcBqdCAtB9YflyixjVgu0kVC/tZxS/X0oDYfRvZqX5HUc8hqAz7E9PdUNcbeNmQa+IHZDvugh+rI65+eJEDBCpdMC2Gchibyq/ntQ5VyzbDhVGG2wJsH7CpFyaLGJnZjM24Dc42LLef5uqVxZ++LJl2zLFzgPPRtcCLBh/bQ4dz3Ni6L/wUwcZCii0yFFrrfYNBBKhdhpqVx2Bc7mzxxOHPBJRjz45CHImK2H5r8e8xihTcqLm6WjdbcWDR0AJEFXjBkoeMCLaCNSfC5KI+J1dOQpKrjf2okdO96crzooPanReOHMGmx7H4ccUZ1pQqC1R0jmvpaFZIUM2FpWSevli/rtaRmkqpViTLQMbJ2HdsEuXER0/VFH+G942yjPcQZrmdxl1MtfP6MDbqrVR+LtXUJ8P2ImJG1FHGxD3J0CVL1Fh4fy/nXqS4fpGuzm6IgRGbMtm0MwKaS04t7sZueoaplvqJG1uSdb0y8d6f/fvfU51nb7Kxh4tvJUHAv9FCg5zLg+ObnhDFOppirngLQGDLs+vM5+FOm2G/YWWPo66HOfR40eGN7Q0+EcRIEgeCALjjDaFu46aaoufruus3pVd3mv4eybdnVPanaOkr1ETO3RdsbwGc3Wc0CG4qQgcsxRB+YF8VRGA63GPpsDO3X2XeLoVsM3WLoT8dQN/EcP0wAIgzo2ARRwNxenHtX23CAGXlKznYOYNat5533e+x9lrHtfbLvJSGGjAkbuTcUAYSbn0jf/4mz14Fbe9rUJHRZEPEgZsAZQhzzyN98TdH7gA1e7UblCOQVrrpQ2Zgzoshr1e9d4s3vKe68a15fdeeqh+qiVlUJHE8hxxVvqRR0yIWOyqMvqOZPJ5YRQnFK28LpqU+u8/l/JLe+ohUjAAA=&quot;"/>
    <we:property name="bookmark" value="&quot;H4sIAAAAAAAAA+1a3W/bNhD/VwK99MUYKOo7b42TAQO2No2LDMOQhxN5ctTIokZRXbzA/3uPkpzUjh23aZoogx8MUEfyvvnjkfSNI/O6KmD+DmboHDpHSl3NQF8duM7IKVdpSZzwkKUJIErB3DBEJmmUqkyuyto5vHEM6Cma87xuoLAMifj3xciBojiFqf3KoKhx5FSoa1VCkf+H3WDqMrrBxcjB66pQGizLiQGDlu1nGk7fpIr7i0cSQZj8M05QmI56hpXSZvk9cuqu1aq02meZtQLHqjSQl8TY0lgCKRdBmqSe63HmJwkDS8/ywvRD0vnJdaXJHrJyXlm3jEm7qdK5gMJp9dZY172QsSqaWds6WaFPVKMFnmHWdpUmN3Pi9F5LK2VB5p9qRc5pqWc4tbMs9VL9O9ZI8qRzyBajWxXeys9QCpT35L+dTjVOYWnzyZMr96GBboCl/9qUvXvZfW0viFLn5bToQ30Xg4+dETOobBalnyhG1tWLZYBJ3KevItn7e97G4EkdfLGwPS4IAOBJLGOWRKlwY4xePAn+QtAbUmCnU+siF6hX/OrMkFanbUyREt9OIjuqTlaO9Z2tq63z5erjFGmtZu20Hi4USVi3YOR0OpCWI+fPS9TYR6yU+TIhf1tzS/3tQe0+WtmbfUVSz6FoWvAhpr/npjP2piPTwDecud4bO9RG3v7sJAkGNrhkpmTrNGwjv5nfEdS5sAw7TjUWS7y5x642lCxm0sZu0o7bwdziYs95sW1p3Nr7pEnXLQsPhIgDBm4iRchCV4jA37ks/hfAJEDLdWRSVuhRh0HHuV6GmZbGyVDs7PLEFdwDj2AsSGMRy4SzIG7z7yGLDV6bVF2vGm258SR0advnkR+FPHY9YC7fmQQfVfWOWH0bktRN+k+DhO7rnpwsO6j9Ydn4IUxaLrsfR5xxUxtFsHrQiqa+XoUsx0I6Vtb7Z8uX7VpSM8vNpkQZ2Rg5hy5rg9y5iNv6YojwvubsVntIC9zO4janevj8GRv0ulZDLNa2JcD3I2JB1lLE5RHo8SVoM1h4fCjnn6e6vJeu3W5KR6cg5ZwxhhEwKjn9dBC76RmaRpcbamRLPvjKxDt3Bq93T32ctd3OGmcBy0Ip/NhHib7HQeCLnxMmOJ1haQYKQBMocN2fj8GfKsdhw84WQ58Pde7yoMMb5oe+jNMsiiIpAD1ww2RfuNmmbIT57rrNHVTdFryGsm3V1QOp2taUGiJm7ou2F4DP9WRtF1goYw6ewBgD4H6SJnEc7jH00Rg6rLPvHkP3GLrH0J+OoV7mu0GcASQY0bEJkoh7gzj3brbhGAvylJ4fHMN8vZ53X++x91HG9vfJgZ/FGHMuGQo/lBHEu59IX/+Jc9CB23ratCT0eJSIKOUgOEKaiiTYfU0x+ICNnu1G5Q/QV7jpQmVnzkhVNmbYu8SL31Pcerd9fbWdmx6qVWPqCgSeQokb3lIp6FBKG5UHX1DbP53cPqEuFl8AJ0VymfQiAAA=&quot;"/>
    <we:property name="embedUrl" value="&quot;/reportEmbed?reportId=673105ea-5c6a-48f4-91f8-48ef1215df13&amp;config=eyJjbHVzdGVyVXJsIjoiaHR0cHM6Ly9XQUJJLUlORElBLVdFU1QtcmVkaXJlY3QuYW5hbHlzaXMud2luZG93cy5uZXQiLCJlbWJlZEZlYXR1cmVzIjp7Im1vZGVybkVtYmVkIjp0cnVlLCJ1c2FnZU1ldHJpY3NWTmV4dCI6dHJ1ZX19&amp;disableSensitivityBanner=true&quot;"/>
    <we:property name="datasetId" value="&quot;bca8af3b-2154-44fc-94f9-2962f8ae5357&quot;"/>
    <we:property name="pageName" value="&quot;ReportSection&quot;"/>
    <we:property name="pageDisplayName" value="&quot;Page 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neeraj chandra</cp:lastModifiedBy>
  <cp:revision>3</cp:revision>
  <dcterms:created xsi:type="dcterms:W3CDTF">2018-06-07T21:39:02Z</dcterms:created>
  <dcterms:modified xsi:type="dcterms:W3CDTF">2023-06-21T15:20:56Z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