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E563-E6C9-455E-A087-BE114E4C9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8295" y="2733709"/>
            <a:ext cx="9329530" cy="1373070"/>
          </a:xfrm>
        </p:spPr>
        <p:txBody>
          <a:bodyPr/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CL-1002 PROJECT </a:t>
            </a:r>
            <a:b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TOURISM MANAGEMENT SYSTEM</a:t>
            </a:r>
            <a:endParaRPr lang="en-PK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7C11D-D746-4D6E-9A39-46CB79704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661" y="4607017"/>
            <a:ext cx="8144134" cy="2232048"/>
          </a:xfrm>
        </p:spPr>
        <p:txBody>
          <a:bodyPr>
            <a:normAutofit/>
          </a:bodyPr>
          <a:lstStyle/>
          <a:p>
            <a:r>
              <a:rPr lang="en-US" dirty="0"/>
              <a:t> Group Members ID:</a:t>
            </a:r>
          </a:p>
          <a:p>
            <a:r>
              <a:rPr lang="en-US" dirty="0"/>
              <a:t>Neeraj </a:t>
            </a:r>
            <a:r>
              <a:rPr lang="en-US" dirty="0" err="1"/>
              <a:t>Otwani</a:t>
            </a:r>
            <a:r>
              <a:rPr lang="en-US" dirty="0"/>
              <a:t> K21-3223</a:t>
            </a:r>
          </a:p>
          <a:p>
            <a:r>
              <a:rPr lang="en-US" dirty="0" err="1"/>
              <a:t>Saleha</a:t>
            </a:r>
            <a:r>
              <a:rPr lang="en-US" dirty="0"/>
              <a:t> Zainab K21-4918</a:t>
            </a:r>
          </a:p>
          <a:p>
            <a:r>
              <a:rPr lang="en-US" dirty="0"/>
              <a:t>    Hassan Abbas K21-3286</a:t>
            </a:r>
          </a:p>
          <a:p>
            <a:r>
              <a:rPr lang="en-US" dirty="0"/>
              <a:t> </a:t>
            </a:r>
            <a:r>
              <a:rPr lang="en-US" dirty="0" err="1"/>
              <a:t>Sarosh</a:t>
            </a:r>
            <a:r>
              <a:rPr lang="en-US" dirty="0"/>
              <a:t> Irfan K21-4878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4114800" lvl="8" indent="-45720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24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3AC1-819C-4023-B8E9-8A7D5DF0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Tourism Management/ Guidance Project</a:t>
            </a:r>
            <a:endParaRPr lang="en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8630-4DC4-4660-A7D5-BFA77FD0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names as “TripAdvisor”. The latter aims to provide complete guidance to the tourists from Pakistan to travel both within and outside the nation.</a:t>
            </a:r>
          </a:p>
          <a:p>
            <a:r>
              <a:rPr lang="en-US" dirty="0"/>
              <a:t>The program guides the user about possible destinations in a particular city as per to the user’s interest and, shows them the flights, hotels, transportation and currency exchange centers.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05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997-B981-4B70-9C00-653B43F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Features of Trip Advisor…</a:t>
            </a:r>
            <a:endParaRPr lang="en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4CBA-66DE-4D79-AB9F-06C531AF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achieve the program, we have divided the program into a user and an admin portal.</a:t>
            </a:r>
          </a:p>
          <a:p>
            <a:r>
              <a:rPr lang="en-US" dirty="0"/>
              <a:t>The user portal is capable of signing up, and reading the files.</a:t>
            </a:r>
          </a:p>
          <a:p>
            <a:r>
              <a:rPr lang="en-US" dirty="0"/>
              <a:t>The admin portal can view and add </a:t>
            </a:r>
            <a:r>
              <a:rPr lang="en-US"/>
              <a:t>data in </a:t>
            </a:r>
            <a:r>
              <a:rPr lang="en-US" dirty="0"/>
              <a:t>the files.</a:t>
            </a:r>
          </a:p>
          <a:p>
            <a:r>
              <a:rPr lang="en-US" dirty="0"/>
              <a:t>The </a:t>
            </a:r>
            <a:r>
              <a:rPr lang="en-US" dirty="0" err="1"/>
              <a:t>gotoxy</a:t>
            </a:r>
            <a:r>
              <a:rPr lang="en-US" dirty="0"/>
              <a:t> function is used for a formatted output and develop window.</a:t>
            </a:r>
          </a:p>
        </p:txBody>
      </p:sp>
    </p:spTree>
    <p:extLst>
      <p:ext uri="{BB962C8B-B14F-4D97-AF65-F5344CB8AC3E}">
        <p14:creationId xmlns:p14="http://schemas.microsoft.com/office/powerpoint/2010/main" val="38813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CCFB-EBEA-47B0-A542-0834B825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CONTD…</a:t>
            </a:r>
            <a:endParaRPr lang="en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7FEE-1042-45E4-9EB5-96D6F69F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Moreover libraries like </a:t>
            </a:r>
            <a:r>
              <a:rPr lang="en-US" dirty="0" err="1"/>
              <a:t>conio.h</a:t>
            </a:r>
            <a:r>
              <a:rPr lang="en-US" dirty="0"/>
              <a:t> for </a:t>
            </a:r>
            <a:r>
              <a:rPr lang="en-US" dirty="0" err="1"/>
              <a:t>getch</a:t>
            </a:r>
            <a:r>
              <a:rPr lang="en-US" dirty="0"/>
              <a:t>(),</a:t>
            </a:r>
            <a:r>
              <a:rPr lang="en-US" dirty="0" err="1"/>
              <a:t>stdlib.h</a:t>
            </a:r>
            <a:r>
              <a:rPr lang="en-US" dirty="0"/>
              <a:t> for exit </a:t>
            </a:r>
            <a:r>
              <a:rPr lang="en-US" dirty="0" err="1"/>
              <a:t>functions,and</a:t>
            </a:r>
            <a:r>
              <a:rPr lang="en-US" dirty="0"/>
              <a:t> </a:t>
            </a:r>
            <a:r>
              <a:rPr lang="en-US" dirty="0" err="1"/>
              <a:t>string.h</a:t>
            </a:r>
            <a:r>
              <a:rPr lang="en-US" dirty="0"/>
              <a:t> for string operations were used for better functionality of programs.</a:t>
            </a:r>
          </a:p>
          <a:p>
            <a:r>
              <a:rPr lang="en-US" dirty="0"/>
              <a:t>In order, to make the user interface appealing. The background and text color are changed. Moreover, The use of proper borders adds no less charm to the display screen.</a:t>
            </a:r>
          </a:p>
          <a:p>
            <a:r>
              <a:rPr lang="en-US" dirty="0"/>
              <a:t>While, writing the code modularity was implemented. The program was divided into several functions or modules like signup function, </a:t>
            </a:r>
            <a:r>
              <a:rPr lang="en-US" dirty="0" err="1"/>
              <a:t>lockscreen</a:t>
            </a:r>
            <a:r>
              <a:rPr lang="en-US" dirty="0"/>
              <a:t> function, </a:t>
            </a:r>
            <a:r>
              <a:rPr lang="en-US" dirty="0" err="1"/>
              <a:t>signin</a:t>
            </a:r>
            <a:r>
              <a:rPr lang="en-US" dirty="0"/>
              <a:t> function </a:t>
            </a:r>
            <a:r>
              <a:rPr lang="en-US" dirty="0" err="1"/>
              <a:t>etcetra</a:t>
            </a:r>
            <a:r>
              <a:rPr lang="en-US" dirty="0"/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75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0757-EA65-44B3-9CB5-122AD59E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CONTD…</a:t>
            </a:r>
            <a:endParaRPr lang="en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C0BD-DF98-4D7B-9AD1-C96A87D5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prevent unnecessary variables and repetitive coding, Iterative statements that is looping was used.</a:t>
            </a:r>
          </a:p>
          <a:p>
            <a:r>
              <a:rPr lang="en-US" dirty="0"/>
              <a:t>Strict validation conditions were used to defend any unexpected user input completely. </a:t>
            </a:r>
          </a:p>
          <a:p>
            <a:r>
              <a:rPr lang="en-US" dirty="0"/>
              <a:t>Conditional statements (if-else) were a constant along with nested iterative and nested conditional statements to add complexity to the program.</a:t>
            </a:r>
          </a:p>
          <a:p>
            <a:r>
              <a:rPr lang="en-US" dirty="0"/>
              <a:t>The concept of filing was completely understood by all group members and was practiced through different problems before implementing it on project.</a:t>
            </a:r>
          </a:p>
          <a:p>
            <a:pPr marL="0" indent="0">
              <a:buNone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183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916-6D36-4F35-BF2D-939865E4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CONTD…</a:t>
            </a:r>
            <a:endParaRPr lang="en-P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09E7-6842-4C66-81B3-CB187E7B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Files were created to save user’s credentials during signup.</a:t>
            </a:r>
          </a:p>
          <a:p>
            <a:r>
              <a:rPr lang="en-US" dirty="0"/>
              <a:t>Several binary files were made to add data of local and international places according to their activities that is historical, research and Amusement.</a:t>
            </a:r>
          </a:p>
          <a:p>
            <a:r>
              <a:rPr lang="en-US" dirty="0"/>
              <a:t>The data was fed into them using filing functions like </a:t>
            </a:r>
            <a:r>
              <a:rPr lang="en-US" dirty="0" err="1"/>
              <a:t>fprintf</a:t>
            </a:r>
            <a:r>
              <a:rPr lang="en-US" dirty="0"/>
              <a:t> and by using file pointers.</a:t>
            </a:r>
          </a:p>
          <a:p>
            <a:r>
              <a:rPr lang="en-US" dirty="0"/>
              <a:t>Structures were used to record data related to flights, hotels. These were then combined under nested structures to record data of a </a:t>
            </a:r>
            <a:r>
              <a:rPr lang="en-US" dirty="0" err="1"/>
              <a:t>local_categoary</a:t>
            </a:r>
            <a:r>
              <a:rPr lang="en-US" dirty="0"/>
              <a:t> .bin file.</a:t>
            </a:r>
          </a:p>
          <a:p>
            <a:r>
              <a:rPr lang="en-US" dirty="0"/>
              <a:t>The </a:t>
            </a:r>
            <a:r>
              <a:rPr lang="en-US" dirty="0" err="1"/>
              <a:t>stdio.h</a:t>
            </a:r>
            <a:r>
              <a:rPr lang="en-US" dirty="0"/>
              <a:t> library and its filing functions like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fgets</a:t>
            </a:r>
            <a:r>
              <a:rPr lang="en-US" dirty="0"/>
              <a:t> were used to access the data files.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02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1AC50-C1B8-4900-A2FF-171467AE5ED0}"/>
              </a:ext>
            </a:extLst>
          </p:cNvPr>
          <p:cNvSpPr txBox="1"/>
          <p:nvPr/>
        </p:nvSpPr>
        <p:spPr>
          <a:xfrm>
            <a:off x="3843131" y="2710071"/>
            <a:ext cx="473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</a:rPr>
              <a:t>THANK YOU</a:t>
            </a:r>
            <a:endParaRPr lang="en-PK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092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442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CL-1002 PROJECT  TOURISM MANAGEMENT SYSTEM</vt:lpstr>
      <vt:lpstr>    Tourism Management/ Guidance Project</vt:lpstr>
      <vt:lpstr>Some Features of Trip Advisor…</vt:lpstr>
      <vt:lpstr>CONTD…</vt:lpstr>
      <vt:lpstr>CONTD…</vt:lpstr>
      <vt:lpstr>CONTD…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CL-1002 PROJECT  TOURISM MANAGEMENT SYSTEM</dc:title>
  <dc:creator>saros</dc:creator>
  <cp:lastModifiedBy>Neeraj Otwani</cp:lastModifiedBy>
  <cp:revision>13</cp:revision>
  <dcterms:created xsi:type="dcterms:W3CDTF">2021-12-17T21:38:32Z</dcterms:created>
  <dcterms:modified xsi:type="dcterms:W3CDTF">2021-12-18T04:13:12Z</dcterms:modified>
</cp:coreProperties>
</file>