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80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75804"/>
  </p:normalViewPr>
  <p:slideViewPr>
    <p:cSldViewPr snapToGrid="0">
      <p:cViewPr varScale="1">
        <p:scale>
          <a:sx n="86" d="100"/>
          <a:sy n="86" d="100"/>
        </p:scale>
        <p:origin x="1541" y="48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These</a:t>
            </a:r>
            <a:r>
              <a:rPr lang="en-US" baseline="0" dirty="0"/>
              <a:t> graphs plot the MSE against number of predictors. The top graph shows all 106 non-zero predictors, and the bottom graph zooms into the top 50 predictors to better </a:t>
            </a:r>
            <a:r>
              <a:rPr lang="en-US" baseline="0" dirty="0" err="1"/>
              <a:t>visualise</a:t>
            </a:r>
            <a:r>
              <a:rPr lang="en-US" baseline="0" dirty="0"/>
              <a:t> </a:t>
            </a:r>
            <a:r>
              <a:rPr lang="en-US" baseline="0"/>
              <a:t>the trend. You </a:t>
            </a:r>
            <a:r>
              <a:rPr lang="en-US" baseline="0" dirty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And these are the</a:t>
            </a:r>
            <a:r>
              <a:rPr lang="en-US" baseline="0" dirty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You can first see that there are two features with negative coefficients –age of the house and </a:t>
            </a:r>
            <a:r>
              <a:rPr lang="en-US" baseline="0" dirty="0" err="1"/>
              <a:t>mszoning</a:t>
            </a:r>
            <a:r>
              <a:rPr lang="en-US" baseline="0" dirty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/>
          </a:p>
          <a:p>
            <a:pPr marL="158750" indent="0">
              <a:buFontTx/>
              <a:buNone/>
            </a:pPr>
            <a:r>
              <a:rPr lang="en-US" baseline="0" dirty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Above grade living area (</a:t>
            </a:r>
            <a:r>
              <a:rPr lang="en-US" baseline="0" dirty="0" err="1"/>
              <a:t>grlivarea</a:t>
            </a:r>
            <a:r>
              <a:rPr lang="en-US" baseline="0" dirty="0"/>
              <a:t>) and </a:t>
            </a:r>
            <a:r>
              <a:rPr lang="en-US" baseline="0" dirty="0" err="1"/>
              <a:t>saleprice</a:t>
            </a:r>
            <a:r>
              <a:rPr lang="en-US" baseline="0" dirty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/>
              <a:t>centralair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This is a correlation </a:t>
            </a:r>
            <a:r>
              <a:rPr lang="en-US" baseline="0" dirty="0" err="1"/>
              <a:t>heatmap</a:t>
            </a:r>
            <a:r>
              <a:rPr lang="en-US" baseline="0" dirty="0"/>
              <a:t> of the 10 features that have the highest correlations with </a:t>
            </a:r>
            <a:r>
              <a:rPr lang="en-US" baseline="0" dirty="0" err="1"/>
              <a:t>saleprice</a:t>
            </a:r>
            <a:endParaRPr lang="en-US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/>
              <a:t>Overallquall</a:t>
            </a:r>
            <a:r>
              <a:rPr lang="en-US" baseline="0" dirty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There is also some </a:t>
            </a:r>
            <a:r>
              <a:rPr lang="en-US" baseline="0" dirty="0" err="1"/>
              <a:t>collinearity</a:t>
            </a:r>
            <a:r>
              <a:rPr lang="en-US" baseline="0" dirty="0"/>
              <a:t>, e.g. between </a:t>
            </a:r>
            <a:r>
              <a:rPr lang="en-US" baseline="0" dirty="0" err="1"/>
              <a:t>garagecars</a:t>
            </a:r>
            <a:r>
              <a:rPr lang="en-US" baseline="0" dirty="0"/>
              <a:t> and </a:t>
            </a:r>
            <a:r>
              <a:rPr lang="en-US" baseline="0" dirty="0" err="1"/>
              <a:t>garagearea</a:t>
            </a:r>
            <a:r>
              <a:rPr lang="en-US" baseline="0" dirty="0"/>
              <a:t>, and 1stflrsf and </a:t>
            </a:r>
            <a:r>
              <a:rPr lang="en-US" baseline="0" dirty="0" err="1"/>
              <a:t>totalbsmtsf</a:t>
            </a:r>
            <a:endParaRPr lang="en-US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Looking at the top 2 features specifically, there is quite an obvious linear relationship with </a:t>
            </a:r>
            <a:r>
              <a:rPr lang="en-US" baseline="0" dirty="0" err="1"/>
              <a:t>saleprice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This shows the </a:t>
            </a:r>
            <a:r>
              <a:rPr lang="en-US" baseline="0" dirty="0" err="1"/>
              <a:t>skewness</a:t>
            </a:r>
            <a:r>
              <a:rPr lang="en-US" baseline="0" dirty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Regularised</a:t>
            </a:r>
            <a:r>
              <a:rPr lang="en-US" dirty="0"/>
              <a:t> regressions all did better than the simple</a:t>
            </a:r>
            <a:r>
              <a:rPr lang="en-US" baseline="0" dirty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/>
          </a:p>
          <a:p>
            <a:pPr marL="158750" indent="0">
              <a:buNone/>
            </a:pPr>
            <a:r>
              <a:rPr lang="en-US" baseline="0" dirty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i-us-6-project-2-regression-challeng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Price 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6" y="0"/>
            <a:ext cx="599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"/>
            <a:ext cx="9144000" cy="5092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House buyers should invest in Northridge Heights, Stone Brook, and 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Repaint/remodel the interior and exterior 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Add a fireplace (if not already 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garage if it is in bad 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/>
              <a:t>Renovate 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Using a regression model, this project aims to answer the following questions: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What 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What 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Given 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Given a budget, what kind of house would one be able to afford?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During EDA, the main issues explored were: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Features with possible linear relationship with </a:t>
            </a:r>
            <a:r>
              <a:rPr lang="en-US" dirty="0" err="1"/>
              <a:t>saleprice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Feature name            null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Drop</a:t>
                      </a:r>
                      <a:r>
                        <a:rPr lang="en-GB" sz="1200" baseline="0" dirty="0"/>
                        <a:t> columns with &gt;80% zero or a single value</a:t>
                      </a:r>
                      <a:endParaRPr lang="en-GB" sz="12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Impute</a:t>
                      </a:r>
                      <a:r>
                        <a:rPr lang="en-US" sz="1200" baseline="0" dirty="0"/>
                        <a:t> missing values</a:t>
                      </a:r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ordinal to numerical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</a:t>
                      </a:r>
                      <a:r>
                        <a:rPr lang="en-US" sz="1200" baseline="0" dirty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1" baseline="30000" dirty="0"/>
                        <a:t>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-1.103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26471299993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</a:t>
                      </a:r>
                      <a:r>
                        <a:rPr lang="en-US" baseline="0" dirty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861</Words>
  <Application>Microsoft Office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dc:creator>Neeraj Sinha</dc:creator>
  <cp:lastModifiedBy>Neeraj Sinha (nsinha1)</cp:lastModifiedBy>
  <cp:revision>294</cp:revision>
  <dcterms:modified xsi:type="dcterms:W3CDTF">2021-11-16T21:11:31Z</dcterms:modified>
</cp:coreProperties>
</file>