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5C37-1B49-4226-8BC8-73B12A543D77}"/>
              </a:ext>
            </a:extLst>
          </p:cNvPr>
          <p:cNvSpPr>
            <a:spLocks noGrp="1"/>
          </p:cNvSpPr>
          <p:nvPr>
            <p:ph type="ctrTitle"/>
          </p:nvPr>
        </p:nvSpPr>
        <p:spPr>
          <a:xfrm>
            <a:off x="1757083" y="2021536"/>
            <a:ext cx="8543364" cy="2098226"/>
          </a:xfrm>
        </p:spPr>
        <p:txBody>
          <a:bodyPr/>
          <a:lstStyle/>
          <a:p>
            <a:r>
              <a:rPr lang="en-US" sz="5400" b="0" i="0" u="none" strike="noStrike" dirty="0">
                <a:solidFill>
                  <a:srgbClr val="262626"/>
                </a:solidFill>
                <a:effectLst/>
                <a:latin typeface="Bookman Old Style" panose="02050604050505020204" pitchFamily="18" charset="0"/>
              </a:rPr>
              <a:t>Employee Contact Management System</a:t>
            </a:r>
            <a:r>
              <a:rPr lang="en-US" b="0" i="0" dirty="0">
                <a:solidFill>
                  <a:srgbClr val="000000"/>
                </a:solidFill>
                <a:effectLst/>
                <a:latin typeface="Bookman Old Style" panose="02050604050505020204" pitchFamily="18" charset="0"/>
              </a:rPr>
              <a:t>​</a:t>
            </a:r>
            <a:endParaRPr lang="en-US" dirty="0"/>
          </a:p>
        </p:txBody>
      </p:sp>
      <p:sp>
        <p:nvSpPr>
          <p:cNvPr id="3" name="Subtitle 2">
            <a:extLst>
              <a:ext uri="{FF2B5EF4-FFF2-40B4-BE49-F238E27FC236}">
                <a16:creationId xmlns:a16="http://schemas.microsoft.com/office/drawing/2014/main" id="{D922D7A3-E5B5-4ED7-87EE-4C1D9C2FC46F}"/>
              </a:ext>
            </a:extLst>
          </p:cNvPr>
          <p:cNvSpPr>
            <a:spLocks noGrp="1"/>
          </p:cNvSpPr>
          <p:nvPr>
            <p:ph type="subTitle" idx="1"/>
          </p:nvPr>
        </p:nvSpPr>
        <p:spPr>
          <a:xfrm>
            <a:off x="2859198" y="5058938"/>
            <a:ext cx="6831673" cy="1086237"/>
          </a:xfrm>
        </p:spPr>
        <p:txBody>
          <a:bodyPr/>
          <a:lstStyle/>
          <a:p>
            <a:r>
              <a:rPr lang="en-US" dirty="0"/>
              <a:t>GROUP -10</a:t>
            </a:r>
          </a:p>
        </p:txBody>
      </p:sp>
    </p:spTree>
    <p:extLst>
      <p:ext uri="{BB962C8B-B14F-4D97-AF65-F5344CB8AC3E}">
        <p14:creationId xmlns:p14="http://schemas.microsoft.com/office/powerpoint/2010/main" val="375519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E839-CDA7-4C2B-BA73-3B7192E04F27}"/>
              </a:ext>
            </a:extLst>
          </p:cNvPr>
          <p:cNvSpPr>
            <a:spLocks noGrp="1"/>
          </p:cNvSpPr>
          <p:nvPr>
            <p:ph type="title"/>
          </p:nvPr>
        </p:nvSpPr>
        <p:spPr/>
        <p:txBody>
          <a:bodyPr/>
          <a:lstStyle/>
          <a:p>
            <a:r>
              <a:rPr lang="en-US" dirty="0"/>
              <a:t>CLASS DIAGRAM</a:t>
            </a:r>
          </a:p>
        </p:txBody>
      </p:sp>
      <p:sp>
        <p:nvSpPr>
          <p:cNvPr id="3" name="Content Placeholder 2">
            <a:extLst>
              <a:ext uri="{FF2B5EF4-FFF2-40B4-BE49-F238E27FC236}">
                <a16:creationId xmlns:a16="http://schemas.microsoft.com/office/drawing/2014/main" id="{939E80BB-B0FE-487E-9A3C-227FE5109244}"/>
              </a:ext>
            </a:extLst>
          </p:cNvPr>
          <p:cNvSpPr>
            <a:spLocks noGrp="1"/>
          </p:cNvSpPr>
          <p:nvPr>
            <p:ph idx="1"/>
          </p:nvPr>
        </p:nvSpPr>
        <p:spPr>
          <a:xfrm>
            <a:off x="1550894" y="1775012"/>
            <a:ext cx="9421906" cy="4092388"/>
          </a:xfrm>
        </p:spPr>
        <p:txBody>
          <a:bodyPr>
            <a:normAutofit/>
          </a:bodyPr>
          <a:lstStyle/>
          <a:p>
            <a:pPr marL="0" indent="0" algn="just">
              <a:buNone/>
            </a:pPr>
            <a:r>
              <a:rPr lang="en-US" dirty="0"/>
              <a:t>Class diagram is a static diagram. It represents the static view of an application. Class diagram is not only used for visualizing, describing, and documenting different aspects of a system but also for constructing executable code of the software application.</a:t>
            </a:r>
          </a:p>
          <a:p>
            <a:pPr marL="0" indent="0" algn="just">
              <a:buNone/>
            </a:pPr>
            <a:r>
              <a:rPr lang="en-US" dirty="0"/>
              <a:t>Class diagram describes the attributes and operations of a class and also the constraints imposed on the system. The class diagrams are widely used in the modeling of object oriented systems because they are the only UML diagrams, which can be mapped directly with object-oriented languages. Class diagram shows a collection of classes, interfaces, associations, collaborations, and constraints. It is also known as a structural diagram.</a:t>
            </a:r>
          </a:p>
        </p:txBody>
      </p:sp>
    </p:spTree>
    <p:extLst>
      <p:ext uri="{BB962C8B-B14F-4D97-AF65-F5344CB8AC3E}">
        <p14:creationId xmlns:p14="http://schemas.microsoft.com/office/powerpoint/2010/main" val="262192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B292EB-6366-48C7-97E8-D73F20A862A6}"/>
              </a:ext>
            </a:extLst>
          </p:cNvPr>
          <p:cNvPicPr>
            <a:picLocks noChangeAspect="1"/>
          </p:cNvPicPr>
          <p:nvPr/>
        </p:nvPicPr>
        <p:blipFill>
          <a:blip r:embed="rId2"/>
          <a:stretch>
            <a:fillRect/>
          </a:stretch>
        </p:blipFill>
        <p:spPr>
          <a:xfrm>
            <a:off x="3478307" y="555812"/>
            <a:ext cx="5688582" cy="6071271"/>
          </a:xfrm>
          <a:prstGeom prst="rect">
            <a:avLst/>
          </a:prstGeom>
        </p:spPr>
      </p:pic>
    </p:spTree>
    <p:extLst>
      <p:ext uri="{BB962C8B-B14F-4D97-AF65-F5344CB8AC3E}">
        <p14:creationId xmlns:p14="http://schemas.microsoft.com/office/powerpoint/2010/main" val="180426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00F6-DC9A-42FE-8357-450D67821381}"/>
              </a:ext>
            </a:extLst>
          </p:cNvPr>
          <p:cNvSpPr>
            <a:spLocks noGrp="1"/>
          </p:cNvSpPr>
          <p:nvPr>
            <p:ph type="title"/>
          </p:nvPr>
        </p:nvSpPr>
        <p:spPr>
          <a:xfrm>
            <a:off x="2770094" y="1943100"/>
            <a:ext cx="9601200" cy="1485900"/>
          </a:xfrm>
        </p:spPr>
        <p:txBody>
          <a:bodyPr/>
          <a:lstStyle/>
          <a:p>
            <a:r>
              <a:rPr lang="en-US" dirty="0"/>
              <a:t>THANK YOU</a:t>
            </a:r>
          </a:p>
        </p:txBody>
      </p:sp>
    </p:spTree>
    <p:extLst>
      <p:ext uri="{BB962C8B-B14F-4D97-AF65-F5344CB8AC3E}">
        <p14:creationId xmlns:p14="http://schemas.microsoft.com/office/powerpoint/2010/main" val="7418811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{7AF26797-00C6-4806-A50A-4AB38D7760B0}tf10001105</Template>
  <TotalTime>92</TotalTime>
  <Words>132</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Bookman Old Style</vt:lpstr>
      <vt:lpstr>Franklin Gothic Book</vt:lpstr>
      <vt:lpstr>Crop</vt:lpstr>
      <vt:lpstr>Employee Contact Management System​</vt:lpstr>
      <vt:lpstr>CLASS DIAGRAM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SSYTEM</dc:title>
  <dc:creator>Meenakshi Rajeev</dc:creator>
  <cp:lastModifiedBy>Meenakshi Rajeev</cp:lastModifiedBy>
  <cp:revision>7</cp:revision>
  <dcterms:created xsi:type="dcterms:W3CDTF">2022-03-21T15:30:07Z</dcterms:created>
  <dcterms:modified xsi:type="dcterms:W3CDTF">2022-03-22T07:40:00Z</dcterms:modified>
</cp:coreProperties>
</file>