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  <p:sldId id="256" r:id="rId3"/>
    <p:sldId id="261" r:id="rId4"/>
    <p:sldId id="258" r:id="rId5"/>
    <p:sldId id="263" r:id="rId6"/>
    <p:sldId id="264" r:id="rId7"/>
    <p:sldId id="265" r:id="rId8"/>
    <p:sldId id="269" r:id="rId9"/>
    <p:sldId id="270" r:id="rId10"/>
    <p:sldId id="268" r:id="rId11"/>
    <p:sldId id="271" r:id="rId12"/>
    <p:sldId id="272" r:id="rId13"/>
    <p:sldId id="266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CB8"/>
    <a:srgbClr val="1B0A82"/>
    <a:srgbClr val="000000"/>
    <a:srgbClr val="150575"/>
    <a:srgbClr val="CF8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A011D-2FF3-48F2-8E48-285A91D9E57C}" v="2580" dt="2020-05-14T08:58:23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,Neeraj" userId="7398de95-511f-474b-8cd0-4b2857328130" providerId="ADAL" clId="{33EA011D-2FF3-48F2-8E48-285A91D9E57C}"/>
    <pc:docChg chg="undo custSel addSld delSld modSld sldOrd modMainMaster">
      <pc:chgData name="Soni,Neeraj" userId="7398de95-511f-474b-8cd0-4b2857328130" providerId="ADAL" clId="{33EA011D-2FF3-48F2-8E48-285A91D9E57C}" dt="2020-05-14T09:19:15.994" v="3440" actId="1035"/>
      <pc:docMkLst>
        <pc:docMk/>
      </pc:docMkLst>
      <pc:sldChg chg="addSp delSp modSp add ord setBg">
        <pc:chgData name="Soni,Neeraj" userId="7398de95-511f-474b-8cd0-4b2857328130" providerId="ADAL" clId="{33EA011D-2FF3-48F2-8E48-285A91D9E57C}" dt="2020-05-07T14:57:20.826" v="2773" actId="20577"/>
        <pc:sldMkLst>
          <pc:docMk/>
          <pc:sldMk cId="1283058121" sldId="256"/>
        </pc:sldMkLst>
        <pc:spChg chg="add del mod">
          <ac:chgData name="Soni,Neeraj" userId="7398de95-511f-474b-8cd0-4b2857328130" providerId="ADAL" clId="{33EA011D-2FF3-48F2-8E48-285A91D9E57C}" dt="2020-05-07T12:13:22.909" v="2730" actId="11529"/>
          <ac:spMkLst>
            <pc:docMk/>
            <pc:sldMk cId="1283058121" sldId="256"/>
            <ac:spMk id="2" creationId="{6691A22F-7538-44E1-B9FB-8812D4BC9927}"/>
          </ac:spMkLst>
        </pc:spChg>
        <pc:spChg chg="add del mod">
          <ac:chgData name="Soni,Neeraj" userId="7398de95-511f-474b-8cd0-4b2857328130" providerId="ADAL" clId="{33EA011D-2FF3-48F2-8E48-285A91D9E57C}" dt="2020-05-07T09:39:57.865" v="3" actId="11529"/>
          <ac:spMkLst>
            <pc:docMk/>
            <pc:sldMk cId="1283058121" sldId="256"/>
            <ac:spMk id="6" creationId="{B177435A-7F5F-4A61-A0BF-26B341E877AD}"/>
          </ac:spMkLst>
        </pc:spChg>
        <pc:spChg chg="add mod">
          <ac:chgData name="Soni,Neeraj" userId="7398de95-511f-474b-8cd0-4b2857328130" providerId="ADAL" clId="{33EA011D-2FF3-48F2-8E48-285A91D9E57C}" dt="2020-05-07T09:40:11.708" v="4" actId="11529"/>
          <ac:spMkLst>
            <pc:docMk/>
            <pc:sldMk cId="1283058121" sldId="256"/>
            <ac:spMk id="7" creationId="{0AD00D74-8704-4B1C-9430-8C18B1FFBDC1}"/>
          </ac:spMkLst>
        </pc:spChg>
        <pc:spChg chg="add mod">
          <ac:chgData name="Soni,Neeraj" userId="7398de95-511f-474b-8cd0-4b2857328130" providerId="ADAL" clId="{33EA011D-2FF3-48F2-8E48-285A91D9E57C}" dt="2020-05-07T09:41:30.293" v="5" actId="11529"/>
          <ac:spMkLst>
            <pc:docMk/>
            <pc:sldMk cId="1283058121" sldId="256"/>
            <ac:spMk id="10" creationId="{BFD0092F-7242-447C-A4B0-7F576FC54A56}"/>
          </ac:spMkLst>
        </pc:spChg>
        <pc:spChg chg="add mod">
          <ac:chgData name="Soni,Neeraj" userId="7398de95-511f-474b-8cd0-4b2857328130" providerId="ADAL" clId="{33EA011D-2FF3-48F2-8E48-285A91D9E57C}" dt="2020-05-07T10:06:12.559" v="783" actId="207"/>
          <ac:spMkLst>
            <pc:docMk/>
            <pc:sldMk cId="1283058121" sldId="256"/>
            <ac:spMk id="13" creationId="{65EB159E-6447-4D11-BB3F-5D4B192C377A}"/>
          </ac:spMkLst>
        </pc:spChg>
        <pc:spChg chg="add">
          <ac:chgData name="Soni,Neeraj" userId="7398de95-511f-474b-8cd0-4b2857328130" providerId="ADAL" clId="{33EA011D-2FF3-48F2-8E48-285A91D9E57C}" dt="2020-05-07T09:49:42.034" v="18"/>
          <ac:spMkLst>
            <pc:docMk/>
            <pc:sldMk cId="1283058121" sldId="256"/>
            <ac:spMk id="14" creationId="{949E42C7-8A51-4113-875B-B8CA850680F2}"/>
          </ac:spMkLst>
        </pc:spChg>
        <pc:spChg chg="add">
          <ac:chgData name="Soni,Neeraj" userId="7398de95-511f-474b-8cd0-4b2857328130" providerId="ADAL" clId="{33EA011D-2FF3-48F2-8E48-285A91D9E57C}" dt="2020-05-07T09:49:46.093" v="19"/>
          <ac:spMkLst>
            <pc:docMk/>
            <pc:sldMk cId="1283058121" sldId="256"/>
            <ac:spMk id="15" creationId="{5C76A664-F5F2-48CE-9872-0ED59B0CFD96}"/>
          </ac:spMkLst>
        </pc:spChg>
        <pc:spChg chg="add">
          <ac:chgData name="Soni,Neeraj" userId="7398de95-511f-474b-8cd0-4b2857328130" providerId="ADAL" clId="{33EA011D-2FF3-48F2-8E48-285A91D9E57C}" dt="2020-05-07T09:50:22.086" v="21"/>
          <ac:spMkLst>
            <pc:docMk/>
            <pc:sldMk cId="1283058121" sldId="256"/>
            <ac:spMk id="16" creationId="{50E4C847-84D4-4C06-AE6F-69CC8F5C9ECC}"/>
          </ac:spMkLst>
        </pc:spChg>
        <pc:spChg chg="add mod">
          <ac:chgData name="Soni,Neeraj" userId="7398de95-511f-474b-8cd0-4b2857328130" providerId="ADAL" clId="{33EA011D-2FF3-48F2-8E48-285A91D9E57C}" dt="2020-05-07T10:06:55.175" v="786" actId="207"/>
          <ac:spMkLst>
            <pc:docMk/>
            <pc:sldMk cId="1283058121" sldId="256"/>
            <ac:spMk id="17" creationId="{7C193544-5554-4079-9F32-DBF06BE53933}"/>
          </ac:spMkLst>
        </pc:spChg>
        <pc:spChg chg="add mod">
          <ac:chgData name="Soni,Neeraj" userId="7398de95-511f-474b-8cd0-4b2857328130" providerId="ADAL" clId="{33EA011D-2FF3-48F2-8E48-285A91D9E57C}" dt="2020-05-07T14:57:16.360" v="2772" actId="20577"/>
          <ac:spMkLst>
            <pc:docMk/>
            <pc:sldMk cId="1283058121" sldId="256"/>
            <ac:spMk id="18" creationId="{1EDF6595-DB20-4E1A-9A77-BC623B0EE657}"/>
          </ac:spMkLst>
        </pc:spChg>
        <pc:spChg chg="add mod">
          <ac:chgData name="Soni,Neeraj" userId="7398de95-511f-474b-8cd0-4b2857328130" providerId="ADAL" clId="{33EA011D-2FF3-48F2-8E48-285A91D9E57C}" dt="2020-05-07T14:57:02.085" v="2765" actId="14100"/>
          <ac:spMkLst>
            <pc:docMk/>
            <pc:sldMk cId="1283058121" sldId="256"/>
            <ac:spMk id="19" creationId="{A15846A6-BF80-4329-A2B4-5EE27D92608E}"/>
          </ac:spMkLst>
        </pc:spChg>
        <pc:spChg chg="add mod">
          <ac:chgData name="Soni,Neeraj" userId="7398de95-511f-474b-8cd0-4b2857328130" providerId="ADAL" clId="{33EA011D-2FF3-48F2-8E48-285A91D9E57C}" dt="2020-05-07T10:23:13.362" v="799" actId="207"/>
          <ac:spMkLst>
            <pc:docMk/>
            <pc:sldMk cId="1283058121" sldId="256"/>
            <ac:spMk id="20" creationId="{1DAED1B0-AD9B-42A6-8BA3-042B6F07A5DB}"/>
          </ac:spMkLst>
        </pc:spChg>
        <pc:spChg chg="add mod">
          <ac:chgData name="Soni,Neeraj" userId="7398de95-511f-474b-8cd0-4b2857328130" providerId="ADAL" clId="{33EA011D-2FF3-48F2-8E48-285A91D9E57C}" dt="2020-05-07T14:57:20.826" v="2773" actId="20577"/>
          <ac:spMkLst>
            <pc:docMk/>
            <pc:sldMk cId="1283058121" sldId="256"/>
            <ac:spMk id="21" creationId="{49A9FCA0-E1CE-4B77-9F12-08A55C49373B}"/>
          </ac:spMkLst>
        </pc:spChg>
        <pc:picChg chg="add del mod">
          <ac:chgData name="Soni,Neeraj" userId="7398de95-511f-474b-8cd0-4b2857328130" providerId="ADAL" clId="{33EA011D-2FF3-48F2-8E48-285A91D9E57C}" dt="2020-05-07T12:13:21.842" v="2729" actId="931"/>
          <ac:picMkLst>
            <pc:docMk/>
            <pc:sldMk cId="1283058121" sldId="256"/>
            <ac:picMk id="4" creationId="{32257105-907D-4511-9750-7CBECF2EB67C}"/>
          </ac:picMkLst>
        </pc:picChg>
        <pc:picChg chg="add mod">
          <ac:chgData name="Soni,Neeraj" userId="7398de95-511f-474b-8cd0-4b2857328130" providerId="ADAL" clId="{33EA011D-2FF3-48F2-8E48-285A91D9E57C}" dt="2020-05-07T09:36:46.548" v="1" actId="931"/>
          <ac:picMkLst>
            <pc:docMk/>
            <pc:sldMk cId="1283058121" sldId="256"/>
            <ac:picMk id="5" creationId="{FE9B8263-239E-4743-8C83-C593F29B5C1B}"/>
          </ac:picMkLst>
        </pc:picChg>
        <pc:picChg chg="add del mod">
          <ac:chgData name="Soni,Neeraj" userId="7398de95-511f-474b-8cd0-4b2857328130" providerId="ADAL" clId="{33EA011D-2FF3-48F2-8E48-285A91D9E57C}" dt="2020-05-07T10:51:54.188" v="2421" actId="478"/>
          <ac:picMkLst>
            <pc:docMk/>
            <pc:sldMk cId="1283058121" sldId="256"/>
            <ac:picMk id="12" creationId="{D368ABAE-E083-4E75-899F-F3F2B106B8DB}"/>
          </ac:picMkLst>
        </pc:picChg>
      </pc:sldChg>
      <pc:sldChg chg="addSp delSp modSp add setBg">
        <pc:chgData name="Soni,Neeraj" userId="7398de95-511f-474b-8cd0-4b2857328130" providerId="ADAL" clId="{33EA011D-2FF3-48F2-8E48-285A91D9E57C}" dt="2020-05-07T12:15:41.654" v="2760"/>
        <pc:sldMkLst>
          <pc:docMk/>
          <pc:sldMk cId="1475727131" sldId="257"/>
        </pc:sldMkLst>
        <pc:spChg chg="add mod">
          <ac:chgData name="Soni,Neeraj" userId="7398de95-511f-474b-8cd0-4b2857328130" providerId="ADAL" clId="{33EA011D-2FF3-48F2-8E48-285A91D9E57C}" dt="2020-05-07T10:39:37.017" v="2185" actId="207"/>
          <ac:spMkLst>
            <pc:docMk/>
            <pc:sldMk cId="1475727131" sldId="257"/>
            <ac:spMk id="4" creationId="{E6AA033B-BEFA-4034-8E7E-2933D00DA8DA}"/>
          </ac:spMkLst>
        </pc:spChg>
        <pc:spChg chg="add mod">
          <ac:chgData name="Soni,Neeraj" userId="7398de95-511f-474b-8cd0-4b2857328130" providerId="ADAL" clId="{33EA011D-2FF3-48F2-8E48-285A91D9E57C}" dt="2020-05-07T09:57:01.217" v="276" actId="207"/>
          <ac:spMkLst>
            <pc:docMk/>
            <pc:sldMk cId="1475727131" sldId="257"/>
            <ac:spMk id="5" creationId="{63250B70-5AE5-41C4-BD4B-132C7C9BEBF9}"/>
          </ac:spMkLst>
        </pc:spChg>
        <pc:spChg chg="add del">
          <ac:chgData name="Soni,Neeraj" userId="7398de95-511f-474b-8cd0-4b2857328130" providerId="ADAL" clId="{33EA011D-2FF3-48F2-8E48-285A91D9E57C}" dt="2020-05-07T09:59:25.916" v="360"/>
          <ac:spMkLst>
            <pc:docMk/>
            <pc:sldMk cId="1475727131" sldId="257"/>
            <ac:spMk id="29" creationId="{6753252F-4873-4F63-801D-CC719279A7D5}"/>
          </ac:spMkLst>
        </pc:spChg>
        <pc:spChg chg="add del">
          <ac:chgData name="Soni,Neeraj" userId="7398de95-511f-474b-8cd0-4b2857328130" providerId="ADAL" clId="{33EA011D-2FF3-48F2-8E48-285A91D9E57C}" dt="2020-05-07T09:59:25.916" v="360"/>
          <ac:spMkLst>
            <pc:docMk/>
            <pc:sldMk cId="1475727131" sldId="257"/>
            <ac:spMk id="30" creationId="{047C8CCB-F95D-4249-92DD-651249D3535A}"/>
          </ac:spMkLst>
        </pc:spChg>
        <pc:picChg chg="add mod">
          <ac:chgData name="Soni,Neeraj" userId="7398de95-511f-474b-8cd0-4b2857328130" providerId="ADAL" clId="{33EA011D-2FF3-48F2-8E48-285A91D9E57C}" dt="2020-05-07T09:55:18.614" v="267" actId="931"/>
          <ac:picMkLst>
            <pc:docMk/>
            <pc:sldMk cId="1475727131" sldId="257"/>
            <ac:picMk id="7" creationId="{52121068-8660-4268-B4CD-E68E1D92DC2E}"/>
          </ac:picMkLst>
        </pc:picChg>
        <pc:picChg chg="add mod">
          <ac:chgData name="Soni,Neeraj" userId="7398de95-511f-474b-8cd0-4b2857328130" providerId="ADAL" clId="{33EA011D-2FF3-48F2-8E48-285A91D9E57C}" dt="2020-05-07T09:55:27.270" v="268" actId="931"/>
          <ac:picMkLst>
            <pc:docMk/>
            <pc:sldMk cId="1475727131" sldId="257"/>
            <ac:picMk id="9" creationId="{2FE45414-0A5B-41F2-B3DB-A53DB0058300}"/>
          </ac:picMkLst>
        </pc:picChg>
        <pc:picChg chg="add mod">
          <ac:chgData name="Soni,Neeraj" userId="7398de95-511f-474b-8cd0-4b2857328130" providerId="ADAL" clId="{33EA011D-2FF3-48F2-8E48-285A91D9E57C}" dt="2020-05-07T09:56:44.476" v="274" actId="207"/>
          <ac:picMkLst>
            <pc:docMk/>
            <pc:sldMk cId="1475727131" sldId="257"/>
            <ac:picMk id="11" creationId="{4CBE5186-F44A-4DEF-BFBE-56F95376124B}"/>
          </ac:picMkLst>
        </pc:picChg>
      </pc:sldChg>
      <pc:sldChg chg="addSp delSp modSp add setBg">
        <pc:chgData name="Soni,Neeraj" userId="7398de95-511f-474b-8cd0-4b2857328130" providerId="ADAL" clId="{33EA011D-2FF3-48F2-8E48-285A91D9E57C}" dt="2020-05-07T12:10:49.888" v="2707" actId="14100"/>
        <pc:sldMkLst>
          <pc:docMk/>
          <pc:sldMk cId="4283360403" sldId="258"/>
        </pc:sldMkLst>
        <pc:spChg chg="add mod">
          <ac:chgData name="Soni,Neeraj" userId="7398de95-511f-474b-8cd0-4b2857328130" providerId="ADAL" clId="{33EA011D-2FF3-48F2-8E48-285A91D9E57C}" dt="2020-05-07T12:10:44.392" v="2706" actId="207"/>
          <ac:spMkLst>
            <pc:docMk/>
            <pc:sldMk cId="4283360403" sldId="258"/>
            <ac:spMk id="2" creationId="{2DC95F57-C5DE-4A97-B94D-EE44DC77E691}"/>
          </ac:spMkLst>
        </pc:spChg>
        <pc:spChg chg="add">
          <ac:chgData name="Soni,Neeraj" userId="7398de95-511f-474b-8cd0-4b2857328130" providerId="ADAL" clId="{33EA011D-2FF3-48F2-8E48-285A91D9E57C}" dt="2020-05-07T10:00:58.525" v="779"/>
          <ac:spMkLst>
            <pc:docMk/>
            <pc:sldMk cId="4283360403" sldId="258"/>
            <ac:spMk id="4" creationId="{C21201D0-71D3-4B4A-9500-A32D6FD8C207}"/>
          </ac:spMkLst>
        </pc:spChg>
        <pc:spChg chg="add del mod">
          <ac:chgData name="Soni,Neeraj" userId="7398de95-511f-474b-8cd0-4b2857328130" providerId="ADAL" clId="{33EA011D-2FF3-48F2-8E48-285A91D9E57C}" dt="2020-05-07T10:41:47.010" v="2188" actId="478"/>
          <ac:spMkLst>
            <pc:docMk/>
            <pc:sldMk cId="4283360403" sldId="258"/>
            <ac:spMk id="6" creationId="{681E2284-42BB-413C-9E38-5AF6A58E932F}"/>
          </ac:spMkLst>
        </pc:spChg>
        <pc:spChg chg="add mod">
          <ac:chgData name="Soni,Neeraj" userId="7398de95-511f-474b-8cd0-4b2857328130" providerId="ADAL" clId="{33EA011D-2FF3-48F2-8E48-285A91D9E57C}" dt="2020-05-07T10:28:24.808" v="892"/>
          <ac:spMkLst>
            <pc:docMk/>
            <pc:sldMk cId="4283360403" sldId="258"/>
            <ac:spMk id="7" creationId="{19FF8725-92DA-4245-B796-FEDC832E931D}"/>
          </ac:spMkLst>
        </pc:spChg>
        <pc:spChg chg="add mod">
          <ac:chgData name="Soni,Neeraj" userId="7398de95-511f-474b-8cd0-4b2857328130" providerId="ADAL" clId="{33EA011D-2FF3-48F2-8E48-285A91D9E57C}" dt="2020-05-07T10:36:46.003" v="2146" actId="207"/>
          <ac:spMkLst>
            <pc:docMk/>
            <pc:sldMk cId="4283360403" sldId="258"/>
            <ac:spMk id="8" creationId="{9D0967F4-F8E1-4878-95EA-02D19F382A9B}"/>
          </ac:spMkLst>
        </pc:spChg>
        <pc:spChg chg="add mod">
          <ac:chgData name="Soni,Neeraj" userId="7398de95-511f-474b-8cd0-4b2857328130" providerId="ADAL" clId="{33EA011D-2FF3-48F2-8E48-285A91D9E57C}" dt="2020-05-07T10:51:16.869" v="2399" actId="255"/>
          <ac:spMkLst>
            <pc:docMk/>
            <pc:sldMk cId="4283360403" sldId="258"/>
            <ac:spMk id="9" creationId="{FBAEB9F6-37CE-451C-AFE9-F13592D191F3}"/>
          </ac:spMkLst>
        </pc:spChg>
        <pc:picChg chg="add mod">
          <ac:chgData name="Soni,Neeraj" userId="7398de95-511f-474b-8cd0-4b2857328130" providerId="ADAL" clId="{33EA011D-2FF3-48F2-8E48-285A91D9E57C}" dt="2020-05-07T12:10:49.888" v="2707" actId="14100"/>
          <ac:picMkLst>
            <pc:docMk/>
            <pc:sldMk cId="4283360403" sldId="258"/>
            <ac:picMk id="5" creationId="{9C6BD71B-B4C7-41F6-A6B9-D69B005B70CC}"/>
          </ac:picMkLst>
        </pc:picChg>
      </pc:sldChg>
      <pc:sldChg chg="addSp modSp add del setBg">
        <pc:chgData name="Soni,Neeraj" userId="7398de95-511f-474b-8cd0-4b2857328130" providerId="ADAL" clId="{33EA011D-2FF3-48F2-8E48-285A91D9E57C}" dt="2020-05-07T10:48:37.291" v="2353" actId="2696"/>
        <pc:sldMkLst>
          <pc:docMk/>
          <pc:sldMk cId="680082909" sldId="259"/>
        </pc:sldMkLst>
        <pc:spChg chg="add mod">
          <ac:chgData name="Soni,Neeraj" userId="7398de95-511f-474b-8cd0-4b2857328130" providerId="ADAL" clId="{33EA011D-2FF3-48F2-8E48-285A91D9E57C}" dt="2020-05-07T10:43:39.873" v="2352" actId="207"/>
          <ac:spMkLst>
            <pc:docMk/>
            <pc:sldMk cId="680082909" sldId="259"/>
            <ac:spMk id="5" creationId="{26A90975-E23F-4818-B320-7DE6414B81EA}"/>
          </ac:spMkLst>
        </pc:spChg>
        <pc:picChg chg="add">
          <ac:chgData name="Soni,Neeraj" userId="7398de95-511f-474b-8cd0-4b2857328130" providerId="ADAL" clId="{33EA011D-2FF3-48F2-8E48-285A91D9E57C}" dt="2020-05-07T09:58:40.001" v="358"/>
          <ac:picMkLst>
            <pc:docMk/>
            <pc:sldMk cId="680082909" sldId="259"/>
            <ac:picMk id="6" creationId="{49AE6AD0-8509-49E8-82BB-B67FC403210C}"/>
          </ac:picMkLst>
        </pc:picChg>
      </pc:sldChg>
      <pc:sldChg chg="add">
        <pc:chgData name="Soni,Neeraj" userId="7398de95-511f-474b-8cd0-4b2857328130" providerId="ADAL" clId="{33EA011D-2FF3-48F2-8E48-285A91D9E57C}" dt="2020-05-07T10:06:32.309" v="784"/>
        <pc:sldMkLst>
          <pc:docMk/>
          <pc:sldMk cId="1827721429" sldId="260"/>
        </pc:sldMkLst>
      </pc:sldChg>
      <pc:sldChg chg="addSp modSp add setBg">
        <pc:chgData name="Soni,Neeraj" userId="7398de95-511f-474b-8cd0-4b2857328130" providerId="ADAL" clId="{33EA011D-2FF3-48F2-8E48-285A91D9E57C}" dt="2020-05-07T12:10:09.991" v="2702" actId="14100"/>
        <pc:sldMkLst>
          <pc:docMk/>
          <pc:sldMk cId="3576112249" sldId="261"/>
        </pc:sldMkLst>
        <pc:spChg chg="add mod">
          <ac:chgData name="Soni,Neeraj" userId="7398de95-511f-474b-8cd0-4b2857328130" providerId="ADAL" clId="{33EA011D-2FF3-48F2-8E48-285A91D9E57C}" dt="2020-05-07T12:09:56.222" v="2699" actId="207"/>
          <ac:spMkLst>
            <pc:docMk/>
            <pc:sldMk cId="3576112249" sldId="261"/>
            <ac:spMk id="2" creationId="{D6CB1AD2-44D3-4BD0-8A31-CC22B1D08BE9}"/>
          </ac:spMkLst>
        </pc:spChg>
        <pc:spChg chg="mod">
          <ac:chgData name="Soni,Neeraj" userId="7398de95-511f-474b-8cd0-4b2857328130" providerId="ADAL" clId="{33EA011D-2FF3-48F2-8E48-285A91D9E57C}" dt="2020-05-07T10:41:58.867" v="2191" actId="1076"/>
          <ac:spMkLst>
            <pc:docMk/>
            <pc:sldMk cId="3576112249" sldId="261"/>
            <ac:spMk id="6" creationId="{681E2284-42BB-413C-9E38-5AF6A58E932F}"/>
          </ac:spMkLst>
        </pc:spChg>
        <pc:spChg chg="mod">
          <ac:chgData name="Soni,Neeraj" userId="7398de95-511f-474b-8cd0-4b2857328130" providerId="ADAL" clId="{33EA011D-2FF3-48F2-8E48-285A91D9E57C}" dt="2020-05-07T11:44:03.182" v="2659" actId="2085"/>
          <ac:spMkLst>
            <pc:docMk/>
            <pc:sldMk cId="3576112249" sldId="261"/>
            <ac:spMk id="7" creationId="{19FF8725-92DA-4245-B796-FEDC832E931D}"/>
          </ac:spMkLst>
        </pc:spChg>
        <pc:spChg chg="add">
          <ac:chgData name="Soni,Neeraj" userId="7398de95-511f-474b-8cd0-4b2857328130" providerId="ADAL" clId="{33EA011D-2FF3-48F2-8E48-285A91D9E57C}" dt="2020-05-07T10:31:12.057" v="955"/>
          <ac:spMkLst>
            <pc:docMk/>
            <pc:sldMk cId="3576112249" sldId="261"/>
            <ac:spMk id="8" creationId="{0557B716-9390-4103-88DB-4289305A95FF}"/>
          </ac:spMkLst>
        </pc:spChg>
        <pc:spChg chg="add">
          <ac:chgData name="Soni,Neeraj" userId="7398de95-511f-474b-8cd0-4b2857328130" providerId="ADAL" clId="{33EA011D-2FF3-48F2-8E48-285A91D9E57C}" dt="2020-05-07T10:36:56.276" v="2147"/>
          <ac:spMkLst>
            <pc:docMk/>
            <pc:sldMk cId="3576112249" sldId="261"/>
            <ac:spMk id="9" creationId="{11A05FC2-BB2C-4B6B-8672-2A7B4C98AC57}"/>
          </ac:spMkLst>
        </pc:spChg>
        <pc:picChg chg="mod">
          <ac:chgData name="Soni,Neeraj" userId="7398de95-511f-474b-8cd0-4b2857328130" providerId="ADAL" clId="{33EA011D-2FF3-48F2-8E48-285A91D9E57C}" dt="2020-05-07T12:10:09.991" v="2702" actId="14100"/>
          <ac:picMkLst>
            <pc:docMk/>
            <pc:sldMk cId="3576112249" sldId="261"/>
            <ac:picMk id="5" creationId="{9C6BD71B-B4C7-41F6-A6B9-D69B005B70CC}"/>
          </ac:picMkLst>
        </pc:picChg>
      </pc:sldChg>
      <pc:sldChg chg="addSp delSp modSp add setBg">
        <pc:chgData name="Soni,Neeraj" userId="7398de95-511f-474b-8cd0-4b2857328130" providerId="ADAL" clId="{33EA011D-2FF3-48F2-8E48-285A91D9E57C}" dt="2020-05-07T12:15:59.756" v="2761" actId="2085"/>
        <pc:sldMkLst>
          <pc:docMk/>
          <pc:sldMk cId="4147189799" sldId="262"/>
        </pc:sldMkLst>
        <pc:spChg chg="add mod">
          <ac:chgData name="Soni,Neeraj" userId="7398de95-511f-474b-8cd0-4b2857328130" providerId="ADAL" clId="{33EA011D-2FF3-48F2-8E48-285A91D9E57C}" dt="2020-05-07T10:50:16.533" v="2394" actId="2085"/>
          <ac:spMkLst>
            <pc:docMk/>
            <pc:sldMk cId="4147189799" sldId="262"/>
            <ac:spMk id="2" creationId="{A15624A1-D4EC-4AA6-927D-D7ABE436CB86}"/>
          </ac:spMkLst>
        </pc:spChg>
        <pc:spChg chg="add mod">
          <ac:chgData name="Soni,Neeraj" userId="7398de95-511f-474b-8cd0-4b2857328130" providerId="ADAL" clId="{33EA011D-2FF3-48F2-8E48-285A91D9E57C}" dt="2020-05-07T12:13:51.795" v="2733" actId="207"/>
          <ac:spMkLst>
            <pc:docMk/>
            <pc:sldMk cId="4147189799" sldId="262"/>
            <ac:spMk id="3" creationId="{F72B516B-CE37-4A4A-9B90-8428C7DB0E2E}"/>
          </ac:spMkLst>
        </pc:spChg>
        <pc:spChg chg="del mod">
          <ac:chgData name="Soni,Neeraj" userId="7398de95-511f-474b-8cd0-4b2857328130" providerId="ADAL" clId="{33EA011D-2FF3-48F2-8E48-285A91D9E57C}" dt="2020-05-07T10:48:51.333" v="2358" actId="478"/>
          <ac:spMkLst>
            <pc:docMk/>
            <pc:sldMk cId="4147189799" sldId="262"/>
            <ac:spMk id="7" creationId="{19FF8725-92DA-4245-B796-FEDC832E931D}"/>
          </ac:spMkLst>
        </pc:spChg>
        <pc:spChg chg="del">
          <ac:chgData name="Soni,Neeraj" userId="7398de95-511f-474b-8cd0-4b2857328130" providerId="ADAL" clId="{33EA011D-2FF3-48F2-8E48-285A91D9E57C}" dt="2020-05-07T10:48:54.849" v="2360" actId="478"/>
          <ac:spMkLst>
            <pc:docMk/>
            <pc:sldMk cId="4147189799" sldId="262"/>
            <ac:spMk id="8" creationId="{9D0967F4-F8E1-4878-95EA-02D19F382A9B}"/>
          </ac:spMkLst>
        </pc:spChg>
        <pc:spChg chg="del mod">
          <ac:chgData name="Soni,Neeraj" userId="7398de95-511f-474b-8cd0-4b2857328130" providerId="ADAL" clId="{33EA011D-2FF3-48F2-8E48-285A91D9E57C}" dt="2020-05-07T10:48:53.049" v="2359" actId="478"/>
          <ac:spMkLst>
            <pc:docMk/>
            <pc:sldMk cId="4147189799" sldId="262"/>
            <ac:spMk id="9" creationId="{FBAEB9F6-37CE-451C-AFE9-F13592D191F3}"/>
          </ac:spMkLst>
        </pc:spChg>
        <pc:spChg chg="add mod">
          <ac:chgData name="Soni,Neeraj" userId="7398de95-511f-474b-8cd0-4b2857328130" providerId="ADAL" clId="{33EA011D-2FF3-48F2-8E48-285A91D9E57C}" dt="2020-05-07T12:15:59.756" v="2761" actId="2085"/>
          <ac:spMkLst>
            <pc:docMk/>
            <pc:sldMk cId="4147189799" sldId="262"/>
            <ac:spMk id="10" creationId="{8A093124-66DC-49AE-98E3-6D7075853266}"/>
          </ac:spMkLst>
        </pc:spChg>
        <pc:picChg chg="del">
          <ac:chgData name="Soni,Neeraj" userId="7398de95-511f-474b-8cd0-4b2857328130" providerId="ADAL" clId="{33EA011D-2FF3-48F2-8E48-285A91D9E57C}" dt="2020-05-07T10:48:49.502" v="2356" actId="478"/>
          <ac:picMkLst>
            <pc:docMk/>
            <pc:sldMk cId="4147189799" sldId="262"/>
            <ac:picMk id="5" creationId="{9C6BD71B-B4C7-41F6-A6B9-D69B005B70CC}"/>
          </ac:picMkLst>
        </pc:picChg>
        <pc:picChg chg="add mod">
          <ac:chgData name="Soni,Neeraj" userId="7398de95-511f-474b-8cd0-4b2857328130" providerId="ADAL" clId="{33EA011D-2FF3-48F2-8E48-285A91D9E57C}" dt="2020-05-07T12:14:07.321" v="2738" actId="14100"/>
          <ac:picMkLst>
            <pc:docMk/>
            <pc:sldMk cId="4147189799" sldId="262"/>
            <ac:picMk id="6" creationId="{02DBF64C-081F-457B-8939-376C0FA3F293}"/>
          </ac:picMkLst>
        </pc:picChg>
      </pc:sldChg>
      <pc:sldChg chg="addSp delSp modSp add ord setBg">
        <pc:chgData name="Soni,Neeraj" userId="7398de95-511f-474b-8cd0-4b2857328130" providerId="ADAL" clId="{33EA011D-2FF3-48F2-8E48-285A91D9E57C}" dt="2020-05-07T20:38:27.071" v="2814" actId="113"/>
        <pc:sldMkLst>
          <pc:docMk/>
          <pc:sldMk cId="3413161881" sldId="263"/>
        </pc:sldMkLst>
        <pc:spChg chg="del mod">
          <ac:chgData name="Soni,Neeraj" userId="7398de95-511f-474b-8cd0-4b2857328130" providerId="ADAL" clId="{33EA011D-2FF3-48F2-8E48-285A91D9E57C}" dt="2020-05-07T10:53:04.898" v="2427" actId="478"/>
          <ac:spMkLst>
            <pc:docMk/>
            <pc:sldMk cId="3413161881" sldId="263"/>
            <ac:spMk id="2" creationId="{F547CE9F-7538-4F2F-AE10-7F46E633F92F}"/>
          </ac:spMkLst>
        </pc:spChg>
        <pc:spChg chg="del mod">
          <ac:chgData name="Soni,Neeraj" userId="7398de95-511f-474b-8cd0-4b2857328130" providerId="ADAL" clId="{33EA011D-2FF3-48F2-8E48-285A91D9E57C}" dt="2020-05-07T10:53:08.856" v="2428" actId="478"/>
          <ac:spMkLst>
            <pc:docMk/>
            <pc:sldMk cId="3413161881" sldId="263"/>
            <ac:spMk id="3" creationId="{EB62D772-98BE-41E1-B594-3F4767C14941}"/>
          </ac:spMkLst>
        </pc:spChg>
        <pc:spChg chg="add del mod">
          <ac:chgData name="Soni,Neeraj" userId="7398de95-511f-474b-8cd0-4b2857328130" providerId="ADAL" clId="{33EA011D-2FF3-48F2-8E48-285A91D9E57C}" dt="2020-05-07T20:38:27.071" v="2814" actId="113"/>
          <ac:spMkLst>
            <pc:docMk/>
            <pc:sldMk cId="3413161881" sldId="263"/>
            <ac:spMk id="5" creationId="{273ECB62-E98A-4A89-9F35-AE6FCF6B6BF7}"/>
          </ac:spMkLst>
        </pc:spChg>
        <pc:spChg chg="add">
          <ac:chgData name="Soni,Neeraj" userId="7398de95-511f-474b-8cd0-4b2857328130" providerId="ADAL" clId="{33EA011D-2FF3-48F2-8E48-285A91D9E57C}" dt="2020-05-07T10:53:09.912" v="2429"/>
          <ac:spMkLst>
            <pc:docMk/>
            <pc:sldMk cId="3413161881" sldId="263"/>
            <ac:spMk id="6" creationId="{FD7C1B50-551C-4F18-AE0C-D6A3FDB802AF}"/>
          </ac:spMkLst>
        </pc:spChg>
        <pc:spChg chg="add mod">
          <ac:chgData name="Soni,Neeraj" userId="7398de95-511f-474b-8cd0-4b2857328130" providerId="ADAL" clId="{33EA011D-2FF3-48F2-8E48-285A91D9E57C}" dt="2020-05-07T10:53:27.491" v="2455" actId="20577"/>
          <ac:spMkLst>
            <pc:docMk/>
            <pc:sldMk cId="3413161881" sldId="263"/>
            <ac:spMk id="7" creationId="{56B21060-F1B0-4507-BD81-FDD80CA0DD9E}"/>
          </ac:spMkLst>
        </pc:spChg>
        <pc:spChg chg="add mod">
          <ac:chgData name="Soni,Neeraj" userId="7398de95-511f-474b-8cd0-4b2857328130" providerId="ADAL" clId="{33EA011D-2FF3-48F2-8E48-285A91D9E57C}" dt="2020-05-07T12:11:09.571" v="2710" actId="207"/>
          <ac:spMkLst>
            <pc:docMk/>
            <pc:sldMk cId="3413161881" sldId="263"/>
            <ac:spMk id="8" creationId="{796B0579-C8CF-4574-9283-5F681BE7A15D}"/>
          </ac:spMkLst>
        </pc:spChg>
        <pc:picChg chg="add mod">
          <ac:chgData name="Soni,Neeraj" userId="7398de95-511f-474b-8cd0-4b2857328130" providerId="ADAL" clId="{33EA011D-2FF3-48F2-8E48-285A91D9E57C}" dt="2020-05-07T12:11:14.570" v="2711" actId="14100"/>
          <ac:picMkLst>
            <pc:docMk/>
            <pc:sldMk cId="3413161881" sldId="263"/>
            <ac:picMk id="4" creationId="{8D919DAC-2874-4FF6-901E-B6C169C48BF0}"/>
          </ac:picMkLst>
        </pc:picChg>
      </pc:sldChg>
      <pc:sldChg chg="addSp delSp modSp add ord setBg">
        <pc:chgData name="Soni,Neeraj" userId="7398de95-511f-474b-8cd0-4b2857328130" providerId="ADAL" clId="{33EA011D-2FF3-48F2-8E48-285A91D9E57C}" dt="2020-05-07T12:11:36.237" v="2714" actId="14100"/>
        <pc:sldMkLst>
          <pc:docMk/>
          <pc:sldMk cId="1825963113" sldId="264"/>
        </pc:sldMkLst>
        <pc:spChg chg="del">
          <ac:chgData name="Soni,Neeraj" userId="7398de95-511f-474b-8cd0-4b2857328130" providerId="ADAL" clId="{33EA011D-2FF3-48F2-8E48-285A91D9E57C}" dt="2020-05-07T11:02:21.501" v="2491" actId="478"/>
          <ac:spMkLst>
            <pc:docMk/>
            <pc:sldMk cId="1825963113" sldId="264"/>
            <ac:spMk id="2" creationId="{51E541AB-C18A-4173-9B30-9D073943A7A6}"/>
          </ac:spMkLst>
        </pc:spChg>
        <pc:spChg chg="del">
          <ac:chgData name="Soni,Neeraj" userId="7398de95-511f-474b-8cd0-4b2857328130" providerId="ADAL" clId="{33EA011D-2FF3-48F2-8E48-285A91D9E57C}" dt="2020-05-07T11:02:23.885" v="2492" actId="478"/>
          <ac:spMkLst>
            <pc:docMk/>
            <pc:sldMk cId="1825963113" sldId="264"/>
            <ac:spMk id="3" creationId="{C374FC83-BD54-4342-82CD-71525406BF02}"/>
          </ac:spMkLst>
        </pc:spChg>
        <pc:spChg chg="add del mod">
          <ac:chgData name="Soni,Neeraj" userId="7398de95-511f-474b-8cd0-4b2857328130" providerId="ADAL" clId="{33EA011D-2FF3-48F2-8E48-285A91D9E57C}" dt="2020-05-07T11:02:39.007" v="2495" actId="478"/>
          <ac:spMkLst>
            <pc:docMk/>
            <pc:sldMk cId="1825963113" sldId="264"/>
            <ac:spMk id="4" creationId="{76335715-67B9-493B-B214-E33A2FBB04BA}"/>
          </ac:spMkLst>
        </pc:spChg>
        <pc:spChg chg="add mod">
          <ac:chgData name="Soni,Neeraj" userId="7398de95-511f-474b-8cd0-4b2857328130" providerId="ADAL" clId="{33EA011D-2FF3-48F2-8E48-285A91D9E57C}" dt="2020-05-07T11:06:27.431" v="2641" actId="113"/>
          <ac:spMkLst>
            <pc:docMk/>
            <pc:sldMk cId="1825963113" sldId="264"/>
            <ac:spMk id="6" creationId="{25803405-E30D-48D9-94E6-68ECBE460E92}"/>
          </ac:spMkLst>
        </pc:spChg>
        <pc:spChg chg="add">
          <ac:chgData name="Soni,Neeraj" userId="7398de95-511f-474b-8cd0-4b2857328130" providerId="ADAL" clId="{33EA011D-2FF3-48F2-8E48-285A91D9E57C}" dt="2020-05-07T11:02:39.988" v="2496"/>
          <ac:spMkLst>
            <pc:docMk/>
            <pc:sldMk cId="1825963113" sldId="264"/>
            <ac:spMk id="7" creationId="{F95C0AA0-AED7-4178-B817-AA9E4C28ED59}"/>
          </ac:spMkLst>
        </pc:spChg>
        <pc:spChg chg="add mod">
          <ac:chgData name="Soni,Neeraj" userId="7398de95-511f-474b-8cd0-4b2857328130" providerId="ADAL" clId="{33EA011D-2FF3-48F2-8E48-285A91D9E57C}" dt="2020-05-07T11:02:48.804" v="2516" actId="20577"/>
          <ac:spMkLst>
            <pc:docMk/>
            <pc:sldMk cId="1825963113" sldId="264"/>
            <ac:spMk id="8" creationId="{0897C6DC-81DA-4437-A7C6-DCC4B729EF92}"/>
          </ac:spMkLst>
        </pc:spChg>
        <pc:spChg chg="add mod">
          <ac:chgData name="Soni,Neeraj" userId="7398de95-511f-474b-8cd0-4b2857328130" providerId="ADAL" clId="{33EA011D-2FF3-48F2-8E48-285A91D9E57C}" dt="2020-05-07T12:11:31.013" v="2713" actId="207"/>
          <ac:spMkLst>
            <pc:docMk/>
            <pc:sldMk cId="1825963113" sldId="264"/>
            <ac:spMk id="9" creationId="{34F6DD82-CD03-457A-B3B5-AE925764294F}"/>
          </ac:spMkLst>
        </pc:spChg>
        <pc:picChg chg="add mod">
          <ac:chgData name="Soni,Neeraj" userId="7398de95-511f-474b-8cd0-4b2857328130" providerId="ADAL" clId="{33EA011D-2FF3-48F2-8E48-285A91D9E57C}" dt="2020-05-07T12:11:36.237" v="2714" actId="14100"/>
          <ac:picMkLst>
            <pc:docMk/>
            <pc:sldMk cId="1825963113" sldId="264"/>
            <ac:picMk id="5" creationId="{B1F40FCD-B47D-4144-BC88-2072B048F9F2}"/>
          </ac:picMkLst>
        </pc:picChg>
      </pc:sldChg>
      <pc:sldChg chg="addSp delSp modSp add ord setBg">
        <pc:chgData name="Soni,Neeraj" userId="7398de95-511f-474b-8cd0-4b2857328130" providerId="ADAL" clId="{33EA011D-2FF3-48F2-8E48-285A91D9E57C}" dt="2020-05-07T12:15:28.622" v="2756" actId="14100"/>
        <pc:sldMkLst>
          <pc:docMk/>
          <pc:sldMk cId="783531400" sldId="265"/>
        </pc:sldMkLst>
        <pc:spChg chg="del">
          <ac:chgData name="Soni,Neeraj" userId="7398de95-511f-474b-8cd0-4b2857328130" providerId="ADAL" clId="{33EA011D-2FF3-48F2-8E48-285A91D9E57C}" dt="2020-05-07T11:42:05.820" v="2643" actId="478"/>
          <ac:spMkLst>
            <pc:docMk/>
            <pc:sldMk cId="783531400" sldId="265"/>
            <ac:spMk id="2" creationId="{6CA81E5F-53EC-4A55-A017-9979577578DE}"/>
          </ac:spMkLst>
        </pc:spChg>
        <pc:spChg chg="del">
          <ac:chgData name="Soni,Neeraj" userId="7398de95-511f-474b-8cd0-4b2857328130" providerId="ADAL" clId="{33EA011D-2FF3-48F2-8E48-285A91D9E57C}" dt="2020-05-07T11:42:08.896" v="2644" actId="478"/>
          <ac:spMkLst>
            <pc:docMk/>
            <pc:sldMk cId="783531400" sldId="265"/>
            <ac:spMk id="3" creationId="{80ED5298-96D7-4D7A-BE07-D829B37731C4}"/>
          </ac:spMkLst>
        </pc:spChg>
        <pc:spChg chg="add mod">
          <ac:chgData name="Soni,Neeraj" userId="7398de95-511f-474b-8cd0-4b2857328130" providerId="ADAL" clId="{33EA011D-2FF3-48F2-8E48-285A91D9E57C}" dt="2020-05-07T11:46:57.662" v="2690" actId="20577"/>
          <ac:spMkLst>
            <pc:docMk/>
            <pc:sldMk cId="783531400" sldId="265"/>
            <ac:spMk id="5" creationId="{9CFC5B08-AD64-4AD0-9024-0A84C5E92942}"/>
          </ac:spMkLst>
        </pc:spChg>
        <pc:spChg chg="add">
          <ac:chgData name="Soni,Neeraj" userId="7398de95-511f-474b-8cd0-4b2857328130" providerId="ADAL" clId="{33EA011D-2FF3-48F2-8E48-285A91D9E57C}" dt="2020-05-07T11:42:19.916" v="2646"/>
          <ac:spMkLst>
            <pc:docMk/>
            <pc:sldMk cId="783531400" sldId="265"/>
            <ac:spMk id="6" creationId="{C1D5752E-E58D-4F29-B2FC-C19D3429E039}"/>
          </ac:spMkLst>
        </pc:spChg>
        <pc:spChg chg="add mod">
          <ac:chgData name="Soni,Neeraj" userId="7398de95-511f-474b-8cd0-4b2857328130" providerId="ADAL" clId="{33EA011D-2FF3-48F2-8E48-285A91D9E57C}" dt="2020-05-07T11:44:42.762" v="2676" actId="20577"/>
          <ac:spMkLst>
            <pc:docMk/>
            <pc:sldMk cId="783531400" sldId="265"/>
            <ac:spMk id="7" creationId="{8FF981E9-6AC8-47EC-A230-DF8EB6E32D19}"/>
          </ac:spMkLst>
        </pc:spChg>
        <pc:spChg chg="add del">
          <ac:chgData name="Soni,Neeraj" userId="7398de95-511f-474b-8cd0-4b2857328130" providerId="ADAL" clId="{33EA011D-2FF3-48F2-8E48-285A91D9E57C}" dt="2020-05-07T11:46:25.229" v="2687"/>
          <ac:spMkLst>
            <pc:docMk/>
            <pc:sldMk cId="783531400" sldId="265"/>
            <ac:spMk id="8" creationId="{D4B8751D-6E02-4433-B592-EAFFB61D94E5}"/>
          </ac:spMkLst>
        </pc:spChg>
        <pc:spChg chg="add mod">
          <ac:chgData name="Soni,Neeraj" userId="7398de95-511f-474b-8cd0-4b2857328130" providerId="ADAL" clId="{33EA011D-2FF3-48F2-8E48-285A91D9E57C}" dt="2020-05-07T12:11:52.872" v="2716" actId="207"/>
          <ac:spMkLst>
            <pc:docMk/>
            <pc:sldMk cId="783531400" sldId="265"/>
            <ac:spMk id="9" creationId="{DC99ABE0-B2B7-4112-9446-54E6E14FD310}"/>
          </ac:spMkLst>
        </pc:spChg>
        <pc:spChg chg="add mod">
          <ac:chgData name="Soni,Neeraj" userId="7398de95-511f-474b-8cd0-4b2857328130" providerId="ADAL" clId="{33EA011D-2FF3-48F2-8E48-285A91D9E57C}" dt="2020-05-07T12:15:21.273" v="2755" actId="207"/>
          <ac:spMkLst>
            <pc:docMk/>
            <pc:sldMk cId="783531400" sldId="265"/>
            <ac:spMk id="10" creationId="{40CDB494-A9EB-43CE-A1CF-E2BB0C267E0D}"/>
          </ac:spMkLst>
        </pc:spChg>
        <pc:picChg chg="add mod">
          <ac:chgData name="Soni,Neeraj" userId="7398de95-511f-474b-8cd0-4b2857328130" providerId="ADAL" clId="{33EA011D-2FF3-48F2-8E48-285A91D9E57C}" dt="2020-05-07T12:15:28.622" v="2756" actId="14100"/>
          <ac:picMkLst>
            <pc:docMk/>
            <pc:sldMk cId="783531400" sldId="265"/>
            <ac:picMk id="4" creationId="{AA96DBB9-4170-45AF-B96A-34E1763A8ED1}"/>
          </ac:picMkLst>
        </pc:picChg>
      </pc:sldChg>
      <pc:sldChg chg="addSp delSp modSp add ord">
        <pc:chgData name="Soni,Neeraj" userId="7398de95-511f-474b-8cd0-4b2857328130" providerId="ADAL" clId="{33EA011D-2FF3-48F2-8E48-285A91D9E57C}" dt="2020-05-07T21:09:43.350" v="2857" actId="255"/>
        <pc:sldMkLst>
          <pc:docMk/>
          <pc:sldMk cId="1244818188" sldId="266"/>
        </pc:sldMkLst>
        <pc:spChg chg="del mod">
          <ac:chgData name="Soni,Neeraj" userId="7398de95-511f-474b-8cd0-4b2857328130" providerId="ADAL" clId="{33EA011D-2FF3-48F2-8E48-285A91D9E57C}" dt="2020-05-07T21:07:47.584" v="2818" actId="478"/>
          <ac:spMkLst>
            <pc:docMk/>
            <pc:sldMk cId="1244818188" sldId="266"/>
            <ac:spMk id="2" creationId="{4815C024-1A37-4155-8445-5CF10DEF9509}"/>
          </ac:spMkLst>
        </pc:spChg>
        <pc:spChg chg="del">
          <ac:chgData name="Soni,Neeraj" userId="7398de95-511f-474b-8cd0-4b2857328130" providerId="ADAL" clId="{33EA011D-2FF3-48F2-8E48-285A91D9E57C}" dt="2020-05-07T21:07:50.383" v="2819" actId="478"/>
          <ac:spMkLst>
            <pc:docMk/>
            <pc:sldMk cId="1244818188" sldId="266"/>
            <ac:spMk id="3" creationId="{CB53D88A-A3E6-494C-A211-8262F41EE8BA}"/>
          </ac:spMkLst>
        </pc:spChg>
        <pc:spChg chg="add mod">
          <ac:chgData name="Soni,Neeraj" userId="7398de95-511f-474b-8cd0-4b2857328130" providerId="ADAL" clId="{33EA011D-2FF3-48F2-8E48-285A91D9E57C}" dt="2020-05-07T21:09:43.350" v="2857" actId="255"/>
          <ac:spMkLst>
            <pc:docMk/>
            <pc:sldMk cId="1244818188" sldId="266"/>
            <ac:spMk id="5" creationId="{BB21896F-05B4-4F68-A5B9-2F6B1D3E3F32}"/>
          </ac:spMkLst>
        </pc:spChg>
        <pc:spChg chg="add">
          <ac:chgData name="Soni,Neeraj" userId="7398de95-511f-474b-8cd0-4b2857328130" providerId="ADAL" clId="{33EA011D-2FF3-48F2-8E48-285A91D9E57C}" dt="2020-05-07T21:07:51.355" v="2820"/>
          <ac:spMkLst>
            <pc:docMk/>
            <pc:sldMk cId="1244818188" sldId="266"/>
            <ac:spMk id="6" creationId="{95B149F7-E29D-466D-939A-CDBC7D9DC00F}"/>
          </ac:spMkLst>
        </pc:spChg>
        <pc:spChg chg="add mod">
          <ac:chgData name="Soni,Neeraj" userId="7398de95-511f-474b-8cd0-4b2857328130" providerId="ADAL" clId="{33EA011D-2FF3-48F2-8E48-285A91D9E57C}" dt="2020-05-07T21:08:20.767" v="2846" actId="20577"/>
          <ac:spMkLst>
            <pc:docMk/>
            <pc:sldMk cId="1244818188" sldId="266"/>
            <ac:spMk id="7" creationId="{8E7C0A1A-62E8-4FE3-91B6-34840797E36E}"/>
          </ac:spMkLst>
        </pc:spChg>
        <pc:spChg chg="add">
          <ac:chgData name="Soni,Neeraj" userId="7398de95-511f-474b-8cd0-4b2857328130" providerId="ADAL" clId="{33EA011D-2FF3-48F2-8E48-285A91D9E57C}" dt="2020-05-07T21:07:51.355" v="2820"/>
          <ac:spMkLst>
            <pc:docMk/>
            <pc:sldMk cId="1244818188" sldId="266"/>
            <ac:spMk id="8" creationId="{185BBEBE-4BAE-4ADE-8D40-722C143B183C}"/>
          </ac:spMkLst>
        </pc:spChg>
        <pc:spChg chg="add">
          <ac:chgData name="Soni,Neeraj" userId="7398de95-511f-474b-8cd0-4b2857328130" providerId="ADAL" clId="{33EA011D-2FF3-48F2-8E48-285A91D9E57C}" dt="2020-05-07T21:07:51.355" v="2820"/>
          <ac:spMkLst>
            <pc:docMk/>
            <pc:sldMk cId="1244818188" sldId="266"/>
            <ac:spMk id="9" creationId="{8D7D0B4C-C00A-4A24-AC16-C2466040FAB3}"/>
          </ac:spMkLst>
        </pc:spChg>
        <pc:picChg chg="add">
          <ac:chgData name="Soni,Neeraj" userId="7398de95-511f-474b-8cd0-4b2857328130" providerId="ADAL" clId="{33EA011D-2FF3-48F2-8E48-285A91D9E57C}" dt="2020-05-07T21:07:51.355" v="2820"/>
          <ac:picMkLst>
            <pc:docMk/>
            <pc:sldMk cId="1244818188" sldId="266"/>
            <ac:picMk id="4" creationId="{E5545122-19F6-4CF7-83D6-9147EA14DB58}"/>
          </ac:picMkLst>
        </pc:picChg>
      </pc:sldChg>
      <pc:sldChg chg="addSp delSp modSp add ord setBg">
        <pc:chgData name="Soni,Neeraj" userId="7398de95-511f-474b-8cd0-4b2857328130" providerId="ADAL" clId="{33EA011D-2FF3-48F2-8E48-285A91D9E57C}" dt="2020-05-07T21:59:33.765" v="2914"/>
        <pc:sldMkLst>
          <pc:docMk/>
          <pc:sldMk cId="3309888177" sldId="267"/>
        </pc:sldMkLst>
        <pc:spChg chg="del">
          <ac:chgData name="Soni,Neeraj" userId="7398de95-511f-474b-8cd0-4b2857328130" providerId="ADAL" clId="{33EA011D-2FF3-48F2-8E48-285A91D9E57C}" dt="2020-05-07T21:15:05.046" v="2859" actId="478"/>
          <ac:spMkLst>
            <pc:docMk/>
            <pc:sldMk cId="3309888177" sldId="267"/>
            <ac:spMk id="2" creationId="{74730897-54D9-4404-875C-2B10C6FCEA81}"/>
          </ac:spMkLst>
        </pc:spChg>
        <pc:spChg chg="del">
          <ac:chgData name="Soni,Neeraj" userId="7398de95-511f-474b-8cd0-4b2857328130" providerId="ADAL" clId="{33EA011D-2FF3-48F2-8E48-285A91D9E57C}" dt="2020-05-07T21:15:07.330" v="2860" actId="478"/>
          <ac:spMkLst>
            <pc:docMk/>
            <pc:sldMk cId="3309888177" sldId="267"/>
            <ac:spMk id="3" creationId="{39C752D8-8F0C-4522-8CEA-71C5E0A51600}"/>
          </ac:spMkLst>
        </pc:spChg>
        <pc:spChg chg="add del mod">
          <ac:chgData name="Soni,Neeraj" userId="7398de95-511f-474b-8cd0-4b2857328130" providerId="ADAL" clId="{33EA011D-2FF3-48F2-8E48-285A91D9E57C}" dt="2020-05-07T21:15:34.597" v="2864" actId="478"/>
          <ac:spMkLst>
            <pc:docMk/>
            <pc:sldMk cId="3309888177" sldId="267"/>
            <ac:spMk id="4" creationId="{D231AEC3-2BFC-481B-8B66-A6387EC65148}"/>
          </ac:spMkLst>
        </pc:spChg>
        <pc:spChg chg="add mod">
          <ac:chgData name="Soni,Neeraj" userId="7398de95-511f-474b-8cd0-4b2857328130" providerId="ADAL" clId="{33EA011D-2FF3-48F2-8E48-285A91D9E57C}" dt="2020-05-07T21:59:10.196" v="2911" actId="207"/>
          <ac:spMkLst>
            <pc:docMk/>
            <pc:sldMk cId="3309888177" sldId="267"/>
            <ac:spMk id="5" creationId="{88E45996-85A4-4B32-8E94-AB567B451224}"/>
          </ac:spMkLst>
        </pc:spChg>
        <pc:spChg chg="add del mod">
          <ac:chgData name="Soni,Neeraj" userId="7398de95-511f-474b-8cd0-4b2857328130" providerId="ADAL" clId="{33EA011D-2FF3-48F2-8E48-285A91D9E57C}" dt="2020-05-07T21:17:07.845" v="2892" actId="478"/>
          <ac:spMkLst>
            <pc:docMk/>
            <pc:sldMk cId="3309888177" sldId="267"/>
            <ac:spMk id="6" creationId="{BEBA6110-14DE-463E-9DBD-62F5F132BCC2}"/>
          </ac:spMkLst>
        </pc:spChg>
        <pc:spChg chg="add mod">
          <ac:chgData name="Soni,Neeraj" userId="7398de95-511f-474b-8cd0-4b2857328130" providerId="ADAL" clId="{33EA011D-2FF3-48F2-8E48-285A91D9E57C}" dt="2020-05-07T21:59:13.904" v="2912" actId="207"/>
          <ac:spMkLst>
            <pc:docMk/>
            <pc:sldMk cId="3309888177" sldId="267"/>
            <ac:spMk id="7" creationId="{39661D0A-009B-4475-A5D1-90BD33364101}"/>
          </ac:spMkLst>
        </pc:spChg>
        <pc:spChg chg="add mod">
          <ac:chgData name="Soni,Neeraj" userId="7398de95-511f-474b-8cd0-4b2857328130" providerId="ADAL" clId="{33EA011D-2FF3-48F2-8E48-285A91D9E57C}" dt="2020-05-07T21:59:17.438" v="2913" actId="207"/>
          <ac:spMkLst>
            <pc:docMk/>
            <pc:sldMk cId="3309888177" sldId="267"/>
            <ac:spMk id="8" creationId="{4FC420E7-4833-4DB6-B908-D3A4A7CD7638}"/>
          </ac:spMkLst>
        </pc:spChg>
      </pc:sldChg>
      <pc:sldChg chg="addSp modSp add ord">
        <pc:chgData name="Soni,Neeraj" userId="7398de95-511f-474b-8cd0-4b2857328130" providerId="ADAL" clId="{33EA011D-2FF3-48F2-8E48-285A91D9E57C}" dt="2020-05-14T08:57:52.120" v="3434" actId="207"/>
        <pc:sldMkLst>
          <pc:docMk/>
          <pc:sldMk cId="5238515" sldId="268"/>
        </pc:sldMkLst>
        <pc:spChg chg="add mod">
          <ac:chgData name="Soni,Neeraj" userId="7398de95-511f-474b-8cd0-4b2857328130" providerId="ADAL" clId="{33EA011D-2FF3-48F2-8E48-285A91D9E57C}" dt="2020-05-14T08:57:52.120" v="3434" actId="207"/>
          <ac:spMkLst>
            <pc:docMk/>
            <pc:sldMk cId="5238515" sldId="268"/>
            <ac:spMk id="5" creationId="{36A7501E-F832-44BB-AB19-E7C1814EE256}"/>
          </ac:spMkLst>
        </pc:spChg>
        <pc:spChg chg="add">
          <ac:chgData name="Soni,Neeraj" userId="7398de95-511f-474b-8cd0-4b2857328130" providerId="ADAL" clId="{33EA011D-2FF3-48F2-8E48-285A91D9E57C}" dt="2020-05-14T06:24:25.865" v="2917"/>
          <ac:spMkLst>
            <pc:docMk/>
            <pc:sldMk cId="5238515" sldId="268"/>
            <ac:spMk id="6" creationId="{A3C0D889-497C-4ABC-815C-65F6BA106EA0}"/>
          </ac:spMkLst>
        </pc:spChg>
        <pc:spChg chg="add mod">
          <ac:chgData name="Soni,Neeraj" userId="7398de95-511f-474b-8cd0-4b2857328130" providerId="ADAL" clId="{33EA011D-2FF3-48F2-8E48-285A91D9E57C}" dt="2020-05-14T06:24:39.811" v="2932" actId="20577"/>
          <ac:spMkLst>
            <pc:docMk/>
            <pc:sldMk cId="5238515" sldId="268"/>
            <ac:spMk id="7" creationId="{43AD173E-AB43-428D-A856-A82AF6E5C8E5}"/>
          </ac:spMkLst>
        </pc:spChg>
        <pc:spChg chg="add">
          <ac:chgData name="Soni,Neeraj" userId="7398de95-511f-474b-8cd0-4b2857328130" providerId="ADAL" clId="{33EA011D-2FF3-48F2-8E48-285A91D9E57C}" dt="2020-05-14T06:24:25.865" v="2917"/>
          <ac:spMkLst>
            <pc:docMk/>
            <pc:sldMk cId="5238515" sldId="268"/>
            <ac:spMk id="8" creationId="{D1B4EF32-A3DB-4B60-AFAB-B0F1038495F1}"/>
          </ac:spMkLst>
        </pc:spChg>
        <pc:spChg chg="add">
          <ac:chgData name="Soni,Neeraj" userId="7398de95-511f-474b-8cd0-4b2857328130" providerId="ADAL" clId="{33EA011D-2FF3-48F2-8E48-285A91D9E57C}" dt="2020-05-14T06:24:25.865" v="2917"/>
          <ac:spMkLst>
            <pc:docMk/>
            <pc:sldMk cId="5238515" sldId="268"/>
            <ac:spMk id="9" creationId="{0A15AA12-F170-43A9-8791-5D37E1AF9ABC}"/>
          </ac:spMkLst>
        </pc:spChg>
        <pc:picChg chg="add">
          <ac:chgData name="Soni,Neeraj" userId="7398de95-511f-474b-8cd0-4b2857328130" providerId="ADAL" clId="{33EA011D-2FF3-48F2-8E48-285A91D9E57C}" dt="2020-05-14T06:24:25.865" v="2917"/>
          <ac:picMkLst>
            <pc:docMk/>
            <pc:sldMk cId="5238515" sldId="268"/>
            <ac:picMk id="4" creationId="{D8E29153-18B1-4AB8-8DB3-0BE2C8D974FF}"/>
          </ac:picMkLst>
        </pc:picChg>
      </pc:sldChg>
      <pc:sldChg chg="addSp delSp modSp add">
        <pc:chgData name="Soni,Neeraj" userId="7398de95-511f-474b-8cd0-4b2857328130" providerId="ADAL" clId="{33EA011D-2FF3-48F2-8E48-285A91D9E57C}" dt="2020-05-14T09:19:15.994" v="3440" actId="1035"/>
        <pc:sldMkLst>
          <pc:docMk/>
          <pc:sldMk cId="2697780343" sldId="269"/>
        </pc:sldMkLst>
        <pc:spChg chg="add mod">
          <ac:chgData name="Soni,Neeraj" userId="7398de95-511f-474b-8cd0-4b2857328130" providerId="ADAL" clId="{33EA011D-2FF3-48F2-8E48-285A91D9E57C}" dt="2020-05-14T08:58:23.035" v="3438" actId="207"/>
          <ac:spMkLst>
            <pc:docMk/>
            <pc:sldMk cId="2697780343" sldId="269"/>
            <ac:spMk id="5" creationId="{EE161196-9B46-4F47-B035-BE387A8D6F0D}"/>
          </ac:spMkLst>
        </pc:spChg>
        <pc:spChg chg="add">
          <ac:chgData name="Soni,Neeraj" userId="7398de95-511f-474b-8cd0-4b2857328130" providerId="ADAL" clId="{33EA011D-2FF3-48F2-8E48-285A91D9E57C}" dt="2020-05-14T08:22:02.447" v="3186"/>
          <ac:spMkLst>
            <pc:docMk/>
            <pc:sldMk cId="2697780343" sldId="269"/>
            <ac:spMk id="6" creationId="{1C3D2CCB-F7AF-4D93-B11E-9D5C35098385}"/>
          </ac:spMkLst>
        </pc:spChg>
        <pc:spChg chg="add mod">
          <ac:chgData name="Soni,Neeraj" userId="7398de95-511f-474b-8cd0-4b2857328130" providerId="ADAL" clId="{33EA011D-2FF3-48F2-8E48-285A91D9E57C}" dt="2020-05-14T08:22:09.729" v="3201" actId="20577"/>
          <ac:spMkLst>
            <pc:docMk/>
            <pc:sldMk cId="2697780343" sldId="269"/>
            <ac:spMk id="7" creationId="{BA5F2DDB-3EA6-4787-A876-839861FAE251}"/>
          </ac:spMkLst>
        </pc:spChg>
        <pc:spChg chg="add">
          <ac:chgData name="Soni,Neeraj" userId="7398de95-511f-474b-8cd0-4b2857328130" providerId="ADAL" clId="{33EA011D-2FF3-48F2-8E48-285A91D9E57C}" dt="2020-05-14T08:22:02.447" v="3186"/>
          <ac:spMkLst>
            <pc:docMk/>
            <pc:sldMk cId="2697780343" sldId="269"/>
            <ac:spMk id="8" creationId="{5534F97D-6E71-4480-9192-03CC1F6F71FA}"/>
          </ac:spMkLst>
        </pc:spChg>
        <pc:spChg chg="add">
          <ac:chgData name="Soni,Neeraj" userId="7398de95-511f-474b-8cd0-4b2857328130" providerId="ADAL" clId="{33EA011D-2FF3-48F2-8E48-285A91D9E57C}" dt="2020-05-14T08:22:02.447" v="3186"/>
          <ac:spMkLst>
            <pc:docMk/>
            <pc:sldMk cId="2697780343" sldId="269"/>
            <ac:spMk id="9" creationId="{745E2228-082E-4719-976C-A68EBF0CFBC8}"/>
          </ac:spMkLst>
        </pc:spChg>
        <pc:spChg chg="add del">
          <ac:chgData name="Soni,Neeraj" userId="7398de95-511f-474b-8cd0-4b2857328130" providerId="ADAL" clId="{33EA011D-2FF3-48F2-8E48-285A91D9E57C}" dt="2020-05-14T08:22:49.822" v="3204"/>
          <ac:spMkLst>
            <pc:docMk/>
            <pc:sldMk cId="2697780343" sldId="269"/>
            <ac:spMk id="10" creationId="{DBFB65AD-BBF5-41BE-91A3-3B83881FD941}"/>
          </ac:spMkLst>
        </pc:spChg>
        <pc:spChg chg="add del">
          <ac:chgData name="Soni,Neeraj" userId="7398de95-511f-474b-8cd0-4b2857328130" providerId="ADAL" clId="{33EA011D-2FF3-48F2-8E48-285A91D9E57C}" dt="2020-05-14T08:24:11.170" v="3215"/>
          <ac:spMkLst>
            <pc:docMk/>
            <pc:sldMk cId="2697780343" sldId="269"/>
            <ac:spMk id="11" creationId="{C64BDB89-945B-4946-BEBE-3424007D2E65}"/>
          </ac:spMkLst>
        </pc:spChg>
        <pc:picChg chg="add mod">
          <ac:chgData name="Soni,Neeraj" userId="7398de95-511f-474b-8cd0-4b2857328130" providerId="ADAL" clId="{33EA011D-2FF3-48F2-8E48-285A91D9E57C}" dt="2020-05-14T09:19:15.994" v="3440" actId="1035"/>
          <ac:picMkLst>
            <pc:docMk/>
            <pc:sldMk cId="2697780343" sldId="269"/>
            <ac:picMk id="4" creationId="{855EDDDB-3D58-4D2B-940E-E3CF86930119}"/>
          </ac:picMkLst>
        </pc:picChg>
      </pc:sldChg>
      <pc:sldChg chg="addSp delSp modSp add">
        <pc:chgData name="Soni,Neeraj" userId="7398de95-511f-474b-8cd0-4b2857328130" providerId="ADAL" clId="{33EA011D-2FF3-48F2-8E48-285A91D9E57C}" dt="2020-05-14T08:58:09.567" v="3436" actId="207"/>
        <pc:sldMkLst>
          <pc:docMk/>
          <pc:sldMk cId="1216921802" sldId="270"/>
        </pc:sldMkLst>
        <pc:spChg chg="add mod">
          <ac:chgData name="Soni,Neeraj" userId="7398de95-511f-474b-8cd0-4b2857328130" providerId="ADAL" clId="{33EA011D-2FF3-48F2-8E48-285A91D9E57C}" dt="2020-05-14T08:58:09.567" v="3436" actId="207"/>
          <ac:spMkLst>
            <pc:docMk/>
            <pc:sldMk cId="1216921802" sldId="270"/>
            <ac:spMk id="5" creationId="{F12D43AF-B552-4791-B169-0A3681B3F7E8}"/>
          </ac:spMkLst>
        </pc:spChg>
        <pc:spChg chg="add">
          <ac:chgData name="Soni,Neeraj" userId="7398de95-511f-474b-8cd0-4b2857328130" providerId="ADAL" clId="{33EA011D-2FF3-48F2-8E48-285A91D9E57C}" dt="2020-05-14T08:28:45.023" v="3232"/>
          <ac:spMkLst>
            <pc:docMk/>
            <pc:sldMk cId="1216921802" sldId="270"/>
            <ac:spMk id="6" creationId="{A509BA09-EF19-4CE4-A8D6-A8D58DD83E01}"/>
          </ac:spMkLst>
        </pc:spChg>
        <pc:spChg chg="add mod">
          <ac:chgData name="Soni,Neeraj" userId="7398de95-511f-474b-8cd0-4b2857328130" providerId="ADAL" clId="{33EA011D-2FF3-48F2-8E48-285A91D9E57C}" dt="2020-05-14T08:28:50.338" v="3244" actId="20577"/>
          <ac:spMkLst>
            <pc:docMk/>
            <pc:sldMk cId="1216921802" sldId="270"/>
            <ac:spMk id="7" creationId="{F8AA55BB-B49F-4FBC-A847-1F835B129455}"/>
          </ac:spMkLst>
        </pc:spChg>
        <pc:spChg chg="add">
          <ac:chgData name="Soni,Neeraj" userId="7398de95-511f-474b-8cd0-4b2857328130" providerId="ADAL" clId="{33EA011D-2FF3-48F2-8E48-285A91D9E57C}" dt="2020-05-14T08:28:45.023" v="3232"/>
          <ac:spMkLst>
            <pc:docMk/>
            <pc:sldMk cId="1216921802" sldId="270"/>
            <ac:spMk id="8" creationId="{9B4EA024-1C27-43C5-8FB7-51F502D65F19}"/>
          </ac:spMkLst>
        </pc:spChg>
        <pc:spChg chg="add">
          <ac:chgData name="Soni,Neeraj" userId="7398de95-511f-474b-8cd0-4b2857328130" providerId="ADAL" clId="{33EA011D-2FF3-48F2-8E48-285A91D9E57C}" dt="2020-05-14T08:28:45.023" v="3232"/>
          <ac:spMkLst>
            <pc:docMk/>
            <pc:sldMk cId="1216921802" sldId="270"/>
            <ac:spMk id="9" creationId="{15B873D0-733A-4FD1-B564-BD2620B3DBC0}"/>
          </ac:spMkLst>
        </pc:spChg>
        <pc:spChg chg="add del">
          <ac:chgData name="Soni,Neeraj" userId="7398de95-511f-474b-8cd0-4b2857328130" providerId="ADAL" clId="{33EA011D-2FF3-48F2-8E48-285A91D9E57C}" dt="2020-05-14T08:29:01.461" v="3247"/>
          <ac:spMkLst>
            <pc:docMk/>
            <pc:sldMk cId="1216921802" sldId="270"/>
            <ac:spMk id="10" creationId="{A719A326-F4AB-4A25-9E10-CC3EE2BAB670}"/>
          </ac:spMkLst>
        </pc:spChg>
        <pc:picChg chg="add">
          <ac:chgData name="Soni,Neeraj" userId="7398de95-511f-474b-8cd0-4b2857328130" providerId="ADAL" clId="{33EA011D-2FF3-48F2-8E48-285A91D9E57C}" dt="2020-05-14T08:28:45.023" v="3232"/>
          <ac:picMkLst>
            <pc:docMk/>
            <pc:sldMk cId="1216921802" sldId="270"/>
            <ac:picMk id="4" creationId="{6A0A29CE-7FD5-45FF-A0F6-0A92F88912D9}"/>
          </ac:picMkLst>
        </pc:picChg>
      </pc:sldChg>
      <pc:sldChg chg="addSp delSp modSp add">
        <pc:chgData name="Soni,Neeraj" userId="7398de95-511f-474b-8cd0-4b2857328130" providerId="ADAL" clId="{33EA011D-2FF3-48F2-8E48-285A91D9E57C}" dt="2020-05-14T08:52:43.595" v="3403" actId="1076"/>
        <pc:sldMkLst>
          <pc:docMk/>
          <pc:sldMk cId="3835477914" sldId="271"/>
        </pc:sldMkLst>
        <pc:spChg chg="add mod">
          <ac:chgData name="Soni,Neeraj" userId="7398de95-511f-474b-8cd0-4b2857328130" providerId="ADAL" clId="{33EA011D-2FF3-48F2-8E48-285A91D9E57C}" dt="2020-05-14T08:52:43.595" v="3403" actId="1076"/>
          <ac:spMkLst>
            <pc:docMk/>
            <pc:sldMk cId="3835477914" sldId="271"/>
            <ac:spMk id="5" creationId="{5D4B668F-BF1F-42A5-B300-1F0B410D7B49}"/>
          </ac:spMkLst>
        </pc:spChg>
        <pc:spChg chg="add">
          <ac:chgData name="Soni,Neeraj" userId="7398de95-511f-474b-8cd0-4b2857328130" providerId="ADAL" clId="{33EA011D-2FF3-48F2-8E48-285A91D9E57C}" dt="2020-05-14T08:40:49.230" v="3377"/>
          <ac:spMkLst>
            <pc:docMk/>
            <pc:sldMk cId="3835477914" sldId="271"/>
            <ac:spMk id="6" creationId="{BC0D4783-718A-486E-A510-D7AE297622E5}"/>
          </ac:spMkLst>
        </pc:spChg>
        <pc:spChg chg="add mod">
          <ac:chgData name="Soni,Neeraj" userId="7398de95-511f-474b-8cd0-4b2857328130" providerId="ADAL" clId="{33EA011D-2FF3-48F2-8E48-285A91D9E57C}" dt="2020-05-14T08:40:56.166" v="3385" actId="20577"/>
          <ac:spMkLst>
            <pc:docMk/>
            <pc:sldMk cId="3835477914" sldId="271"/>
            <ac:spMk id="7" creationId="{691D0FED-0C74-49BE-8049-7D9B5F418D5C}"/>
          </ac:spMkLst>
        </pc:spChg>
        <pc:spChg chg="add">
          <ac:chgData name="Soni,Neeraj" userId="7398de95-511f-474b-8cd0-4b2857328130" providerId="ADAL" clId="{33EA011D-2FF3-48F2-8E48-285A91D9E57C}" dt="2020-05-14T08:40:49.230" v="3377"/>
          <ac:spMkLst>
            <pc:docMk/>
            <pc:sldMk cId="3835477914" sldId="271"/>
            <ac:spMk id="8" creationId="{DBFD5D89-6973-426A-8529-9159F96CA58D}"/>
          </ac:spMkLst>
        </pc:spChg>
        <pc:spChg chg="add">
          <ac:chgData name="Soni,Neeraj" userId="7398de95-511f-474b-8cd0-4b2857328130" providerId="ADAL" clId="{33EA011D-2FF3-48F2-8E48-285A91D9E57C}" dt="2020-05-14T08:40:49.230" v="3377"/>
          <ac:spMkLst>
            <pc:docMk/>
            <pc:sldMk cId="3835477914" sldId="271"/>
            <ac:spMk id="9" creationId="{712C3632-3880-480B-9D11-F8DB2F97A912}"/>
          </ac:spMkLst>
        </pc:spChg>
        <pc:spChg chg="add del">
          <ac:chgData name="Soni,Neeraj" userId="7398de95-511f-474b-8cd0-4b2857328130" providerId="ADAL" clId="{33EA011D-2FF3-48F2-8E48-285A91D9E57C}" dt="2020-05-14T08:43:09.394" v="3398"/>
          <ac:spMkLst>
            <pc:docMk/>
            <pc:sldMk cId="3835477914" sldId="271"/>
            <ac:spMk id="10" creationId="{7AA58D96-F542-4F6A-9EBC-C77770BEF785}"/>
          </ac:spMkLst>
        </pc:spChg>
        <pc:spChg chg="add del">
          <ac:chgData name="Soni,Neeraj" userId="7398de95-511f-474b-8cd0-4b2857328130" providerId="ADAL" clId="{33EA011D-2FF3-48F2-8E48-285A91D9E57C}" dt="2020-05-14T08:43:11.127" v="3400"/>
          <ac:spMkLst>
            <pc:docMk/>
            <pc:sldMk cId="3835477914" sldId="271"/>
            <ac:spMk id="11" creationId="{0482F38E-7B41-4615-8F9F-2929264D3003}"/>
          </ac:spMkLst>
        </pc:spChg>
        <pc:picChg chg="add">
          <ac:chgData name="Soni,Neeraj" userId="7398de95-511f-474b-8cd0-4b2857328130" providerId="ADAL" clId="{33EA011D-2FF3-48F2-8E48-285A91D9E57C}" dt="2020-05-14T08:40:49.230" v="3377"/>
          <ac:picMkLst>
            <pc:docMk/>
            <pc:sldMk cId="3835477914" sldId="271"/>
            <ac:picMk id="4" creationId="{D66E1F50-F92C-4260-8673-B84C05D7A2F0}"/>
          </ac:picMkLst>
        </pc:picChg>
      </pc:sldChg>
      <pc:sldChg chg="addSp modSp add">
        <pc:chgData name="Soni,Neeraj" userId="7398de95-511f-474b-8cd0-4b2857328130" providerId="ADAL" clId="{33EA011D-2FF3-48F2-8E48-285A91D9E57C}" dt="2020-05-14T08:57:34.536" v="3432" actId="207"/>
        <pc:sldMkLst>
          <pc:docMk/>
          <pc:sldMk cId="2274325733" sldId="272"/>
        </pc:sldMkLst>
        <pc:spChg chg="add mod">
          <ac:chgData name="Soni,Neeraj" userId="7398de95-511f-474b-8cd0-4b2857328130" providerId="ADAL" clId="{33EA011D-2FF3-48F2-8E48-285A91D9E57C}" dt="2020-05-14T08:57:34.536" v="3432" actId="207"/>
          <ac:spMkLst>
            <pc:docMk/>
            <pc:sldMk cId="2274325733" sldId="272"/>
            <ac:spMk id="5" creationId="{47845874-F9BC-47B0-B3FF-4D939ABB5310}"/>
          </ac:spMkLst>
        </pc:spChg>
        <pc:spChg chg="add">
          <ac:chgData name="Soni,Neeraj" userId="7398de95-511f-474b-8cd0-4b2857328130" providerId="ADAL" clId="{33EA011D-2FF3-48F2-8E48-285A91D9E57C}" dt="2020-05-14T08:56:16.329" v="3405"/>
          <ac:spMkLst>
            <pc:docMk/>
            <pc:sldMk cId="2274325733" sldId="272"/>
            <ac:spMk id="6" creationId="{58A1A680-C098-4A7A-851F-812AE5D49EDD}"/>
          </ac:spMkLst>
        </pc:spChg>
        <pc:spChg chg="add mod">
          <ac:chgData name="Soni,Neeraj" userId="7398de95-511f-474b-8cd0-4b2857328130" providerId="ADAL" clId="{33EA011D-2FF3-48F2-8E48-285A91D9E57C}" dt="2020-05-14T08:56:22.232" v="3421" actId="20577"/>
          <ac:spMkLst>
            <pc:docMk/>
            <pc:sldMk cId="2274325733" sldId="272"/>
            <ac:spMk id="7" creationId="{4FC6C52A-BA6C-440E-A903-7D1BCDFA17AD}"/>
          </ac:spMkLst>
        </pc:spChg>
        <pc:spChg chg="add">
          <ac:chgData name="Soni,Neeraj" userId="7398de95-511f-474b-8cd0-4b2857328130" providerId="ADAL" clId="{33EA011D-2FF3-48F2-8E48-285A91D9E57C}" dt="2020-05-14T08:56:16.329" v="3405"/>
          <ac:spMkLst>
            <pc:docMk/>
            <pc:sldMk cId="2274325733" sldId="272"/>
            <ac:spMk id="8" creationId="{0D586C20-3B0C-4FA7-9414-3A86734EE2AB}"/>
          </ac:spMkLst>
        </pc:spChg>
        <pc:spChg chg="add">
          <ac:chgData name="Soni,Neeraj" userId="7398de95-511f-474b-8cd0-4b2857328130" providerId="ADAL" clId="{33EA011D-2FF3-48F2-8E48-285A91D9E57C}" dt="2020-05-14T08:56:16.329" v="3405"/>
          <ac:spMkLst>
            <pc:docMk/>
            <pc:sldMk cId="2274325733" sldId="272"/>
            <ac:spMk id="9" creationId="{B014C19C-95A4-45C5-808C-13E8C2A0A11F}"/>
          </ac:spMkLst>
        </pc:spChg>
        <pc:picChg chg="add">
          <ac:chgData name="Soni,Neeraj" userId="7398de95-511f-474b-8cd0-4b2857328130" providerId="ADAL" clId="{33EA011D-2FF3-48F2-8E48-285A91D9E57C}" dt="2020-05-14T08:56:16.329" v="3405"/>
          <ac:picMkLst>
            <pc:docMk/>
            <pc:sldMk cId="2274325733" sldId="272"/>
            <ac:picMk id="4" creationId="{9AD80283-F0A8-4783-92AB-37FC5BBD0C19}"/>
          </ac:picMkLst>
        </pc:picChg>
      </pc:sldChg>
      <pc:sldMasterChg chg="setBg modSldLayout">
        <pc:chgData name="Soni,Neeraj" userId="7398de95-511f-474b-8cd0-4b2857328130" providerId="ADAL" clId="{33EA011D-2FF3-48F2-8E48-285A91D9E57C}" dt="2020-05-07T11:43:00.816" v="2655"/>
        <pc:sldMasterMkLst>
          <pc:docMk/>
          <pc:sldMasterMk cId="1592563192" sldId="2147483785"/>
        </pc:sldMasterMkLst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3525060078" sldId="2147483786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3093328802" sldId="2147483787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2846219222" sldId="2147483788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1852606857" sldId="2147483789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770118489" sldId="2147483790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4109196387" sldId="2147483791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3501570956" sldId="2147483792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542830713" sldId="2147483793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3714698945" sldId="2147483794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2206206212" sldId="2147483795"/>
          </pc:sldLayoutMkLst>
        </pc:sldLayoutChg>
        <pc:sldLayoutChg chg="setBg">
          <pc:chgData name="Soni,Neeraj" userId="7398de95-511f-474b-8cd0-4b2857328130" providerId="ADAL" clId="{33EA011D-2FF3-48F2-8E48-285A91D9E57C}" dt="2020-05-07T11:43:00.816" v="2655"/>
          <pc:sldLayoutMkLst>
            <pc:docMk/>
            <pc:sldMasterMk cId="1592563192" sldId="2147483785"/>
            <pc:sldLayoutMk cId="4262492287" sldId="214748379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5034-4AAD-4552-8EA0-8D84820C4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666E1-5890-4EA8-BA63-1C2DB0EE6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FB0D-04A0-4113-B217-F202AC23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24C3-831B-4F04-BF0A-E00F78EE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4961-05CC-4F36-9082-B91A1526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6276-3967-4BD6-801A-4B9CB1E9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EF3B5-DE11-4ECE-BDFD-A5FA04FAC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7DA0-8E11-4168-B3B6-70F8ADF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5CB7-5522-431C-83D0-4BABDBAB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5251-6930-4A62-944F-2EDDCB6B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0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3DBE9-AFA3-418D-96D9-67A52EACA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AA5BD-6AA0-4A14-A69F-3B6B47AE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1E73-D7F1-4951-96FC-DDC12E47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A4E0-D166-4A1C-92B5-A66359EA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A868-A60A-4C20-9D93-D48F612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6F64-CA14-4102-B96B-A79C5B6C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CF95-68A7-42D6-B16C-C29E697D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1701-5251-4A8B-91E0-3B7C2DB6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8CCB-D12B-4FE8-93E1-F414EBCE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9D72-3840-45EF-8FDA-C78C0AD6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3F30-4A24-473E-9E38-AE84C354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C62C-867A-416A-B43B-79C55A6A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FE88-FFF5-4947-97BC-E2467811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35F6-09DD-40D1-B560-9705DBD8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791C-97E6-422B-8BD0-35343F50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C147-CDDF-4853-A03B-5EBD15BB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16F0-4040-4EC1-8138-B9FEFD6A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2EE2A-D978-4F3F-A0FF-638C6D5F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AEED-EAA8-46E5-87B1-3CF9961D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3BEAE-378B-4AB7-9185-B0AF51C0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489C-6502-456C-AEE6-839EB43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0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CAA0-8914-49BA-9A72-EE5B00B7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075A-5095-4095-9CE5-7C9BAB27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9EF84-409D-401F-96E4-17D77923B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2ED25-9953-46F7-9C0E-5817F3688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9C4C5-88DB-4926-BBBF-0CDDF922C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89E7C-02FF-4EB7-A39E-12A1A024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94A3E-6DEA-4A08-98C4-9A7697F7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D9FFE-C17B-441E-B3C6-BC2E9D2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1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E1A2-391D-46F0-8025-57680E32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6BBB5-1FF5-4B82-A1D1-B7D1F62B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7575-BB35-4B30-882E-77A36B7A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E82B7-51C6-4A99-907D-3EE8C585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1C5BF-784D-4C76-8DE1-79A4069C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AC74B-03AB-402A-A665-EBF9C174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57098-F3B4-49FB-876D-B70BF513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14C6-6454-42DE-B07A-3DF99F2D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D139-7AA5-4440-9621-15AA3A1C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5D598-136D-41B0-8B3A-40E76A725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A313-90B5-4F46-B461-45DC8B12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3B4E6-5F9A-4D8E-A64B-5B046A7D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879A8-B112-4AA6-B2D8-68EFB03D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17F-E25D-461E-B84E-6B984569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94433-B0FF-4395-9D12-826762A4B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3E0AD-8C29-4956-BD4D-43655CD68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6BCF7-3E65-4F31-B9AE-3F85032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16DB-3DE7-4AD7-8520-63DA1D4C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0121-14E4-47EB-8548-E670AAF4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200CB8"/>
            </a:gs>
            <a:gs pos="70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097BB-048A-42E4-A353-DD61940E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6B38-71E4-4344-8971-6E35D458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5EE5-04FF-479F-9276-4C26AD1C3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C7CB-2A88-4EDA-A9BC-50D06B7150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EF81-3617-4968-A61B-BF4C4919B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DA64-6108-4A6D-A048-AEC280E3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4E11-0647-4E0B-BAE5-DE7C7A306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erner.com/ns07508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AA033B-BEFA-4034-8E7E-2933D00DA8DA}"/>
              </a:ext>
            </a:extLst>
          </p:cNvPr>
          <p:cNvSpPr/>
          <p:nvPr/>
        </p:nvSpPr>
        <p:spPr>
          <a:xfrm>
            <a:off x="2177592" y="273377"/>
            <a:ext cx="7343480" cy="1131217"/>
          </a:xfrm>
          <a:prstGeom prst="roundRect">
            <a:avLst/>
          </a:prstGeom>
          <a:gradFill flip="none" rotWithShape="1">
            <a:gsLst>
              <a:gs pos="37000">
                <a:srgbClr val="1B0A82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React Hooks </a:t>
            </a:r>
          </a:p>
        </p:txBody>
      </p:sp>
      <p:sp useBgFill="1">
        <p:nvSpPr>
          <p:cNvPr id="5" name="Oval 4">
            <a:extLst>
              <a:ext uri="{FF2B5EF4-FFF2-40B4-BE49-F238E27FC236}">
                <a16:creationId xmlns:a16="http://schemas.microsoft.com/office/drawing/2014/main" id="{63250B70-5AE5-41C4-BD4B-132C7C9BEBF9}"/>
              </a:ext>
            </a:extLst>
          </p:cNvPr>
          <p:cNvSpPr/>
          <p:nvPr/>
        </p:nvSpPr>
        <p:spPr>
          <a:xfrm>
            <a:off x="0" y="1574276"/>
            <a:ext cx="12192000" cy="5156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graphics&#10;&#10;Description automatically generated">
            <a:extLst>
              <a:ext uri="{FF2B5EF4-FFF2-40B4-BE49-F238E27FC236}">
                <a16:creationId xmlns:a16="http://schemas.microsoft.com/office/drawing/2014/main" id="{4CBE5186-F44A-4DEF-BFBE-56F953761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8" y="1979629"/>
            <a:ext cx="6677013" cy="4713402"/>
          </a:xfrm>
          <a:prstGeom prst="rect">
            <a:avLst/>
          </a:prstGeom>
          <a:noFill/>
          <a:effectLst>
            <a:outerShdw blurRad="444500" dist="50800" dir="5400000" sx="59000" sy="59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47572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2FDA-95AA-4EC4-85F4-C007E11A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2207-0471-4EEB-A51A-DA4175E4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D8E29153-18B1-4AB8-8DB3-0BE2C8D97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6A7501E-F832-44BB-AB19-E7C1814EE256}"/>
              </a:ext>
            </a:extLst>
          </p:cNvPr>
          <p:cNvSpPr/>
          <p:nvPr/>
        </p:nvSpPr>
        <p:spPr>
          <a:xfrm>
            <a:off x="5250732" y="0"/>
            <a:ext cx="6708742" cy="6502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1"/>
                </a:solidFill>
              </a:rPr>
              <a:t>useReducer</a:t>
            </a:r>
            <a:r>
              <a:rPr lang="en-US" sz="2000" b="1" dirty="0">
                <a:solidFill>
                  <a:schemeClr val="bg1"/>
                </a:solidFill>
              </a:rPr>
              <a:t> is Hook that is used for the state management in react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useReducer</a:t>
            </a:r>
            <a:r>
              <a:rPr lang="en-US" sz="2000" b="1" dirty="0">
                <a:solidFill>
                  <a:schemeClr val="bg1"/>
                </a:solidFill>
              </a:rPr>
              <a:t> is related to reducer function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useReducer</a:t>
            </a:r>
            <a:r>
              <a:rPr lang="en-US" sz="2000" b="1" dirty="0">
                <a:solidFill>
                  <a:schemeClr val="bg1"/>
                </a:solidFill>
              </a:rPr>
              <a:t> accept two parameter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Usereducer</a:t>
            </a:r>
            <a:r>
              <a:rPr lang="en-US" sz="2000" b="1" dirty="0">
                <a:solidFill>
                  <a:schemeClr val="bg1"/>
                </a:solidFill>
              </a:rPr>
              <a:t>(reducer, </a:t>
            </a:r>
            <a:r>
              <a:rPr lang="en-US" sz="2000" b="1" dirty="0" err="1">
                <a:solidFill>
                  <a:schemeClr val="bg1"/>
                </a:solidFill>
              </a:rPr>
              <a:t>initialState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Reducer</a:t>
            </a:r>
            <a:r>
              <a:rPr lang="en-US" sz="2000" b="1" dirty="0">
                <a:solidFill>
                  <a:schemeClr val="bg1"/>
                </a:solidFill>
              </a:rPr>
              <a:t>(</a:t>
            </a:r>
            <a:r>
              <a:rPr lang="en-US" sz="2000" b="1" dirty="0" err="1">
                <a:solidFill>
                  <a:schemeClr val="bg1"/>
                </a:solidFill>
              </a:rPr>
              <a:t>currentState</a:t>
            </a:r>
            <a:r>
              <a:rPr lang="en-US" sz="2000" b="1" dirty="0">
                <a:solidFill>
                  <a:schemeClr val="bg1"/>
                </a:solidFill>
              </a:rPr>
              <a:t>, action)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C0D889-497C-4ABC-815C-65F6BA106EA0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AD173E-AB43-428D-A856-A82AF6E5C8E5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useReducer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4EF32-A3DB-4B60-AFAB-B0F1038495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5AA12-F170-43A9-8791-5D37E1AF9AB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FEEA-2D06-4C6B-A134-9DA54CC6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F6F6-EF6F-4DBD-9BC1-149C00F1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D66E1F50-F92C-4260-8673-B84C05D7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D4B668F-BF1F-42A5-B300-1F0B410D7B49}"/>
              </a:ext>
            </a:extLst>
          </p:cNvPr>
          <p:cNvSpPr/>
          <p:nvPr/>
        </p:nvSpPr>
        <p:spPr>
          <a:xfrm>
            <a:off x="5250732" y="-9427"/>
            <a:ext cx="6708742" cy="6502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bg1"/>
                </a:solidFill>
              </a:rPr>
              <a:t>useRef</a:t>
            </a:r>
            <a:r>
              <a:rPr lang="en-US" sz="1600" b="1" dirty="0">
                <a:solidFill>
                  <a:schemeClr val="bg1"/>
                </a:solidFill>
              </a:rPr>
              <a:t> returns a mutable ref object whose </a:t>
            </a:r>
            <a:r>
              <a:rPr lang="en-US" sz="1600" b="1" dirty="0">
                <a:solidFill>
                  <a:schemeClr val="tx1"/>
                </a:solidFill>
              </a:rPr>
              <a:t>.current </a:t>
            </a:r>
            <a:r>
              <a:rPr lang="en-US" sz="1600" b="1" dirty="0">
                <a:solidFill>
                  <a:schemeClr val="bg1"/>
                </a:solidFill>
              </a:rPr>
              <a:t>property is initialized to the passed argument (</a:t>
            </a:r>
            <a:r>
              <a:rPr lang="en-US" sz="1600" b="1" dirty="0" err="1">
                <a:solidFill>
                  <a:schemeClr val="tx1"/>
                </a:solidFill>
              </a:rPr>
              <a:t>initialValue</a:t>
            </a:r>
            <a:r>
              <a:rPr lang="en-US" sz="1600" b="1" dirty="0">
                <a:solidFill>
                  <a:schemeClr val="bg1"/>
                </a:solidFill>
              </a:rPr>
              <a:t>). 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The returned object will persist for the full lifetime of the component.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const </a:t>
            </a:r>
            <a:r>
              <a:rPr lang="en-US" sz="1600" b="1" dirty="0" err="1">
                <a:solidFill>
                  <a:schemeClr val="bg1"/>
                </a:solidFill>
              </a:rPr>
              <a:t>refContainer</a:t>
            </a:r>
            <a:r>
              <a:rPr lang="en-US" sz="1600" b="1" dirty="0">
                <a:solidFill>
                  <a:schemeClr val="bg1"/>
                </a:solidFill>
              </a:rPr>
              <a:t> = </a:t>
            </a:r>
            <a:r>
              <a:rPr lang="en-US" sz="1600" b="1" dirty="0" err="1">
                <a:solidFill>
                  <a:schemeClr val="tx1"/>
                </a:solidFill>
              </a:rPr>
              <a:t>useRef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initialValue</a:t>
            </a:r>
            <a:r>
              <a:rPr lang="en-US" sz="1600" b="1" dirty="0">
                <a:solidFill>
                  <a:schemeClr val="tx1"/>
                </a:solidFill>
              </a:rPr>
              <a:t>);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0D4783-718A-486E-A510-D7AE297622E5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1D0FED-0C74-49BE-8049-7D9B5F418D5C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useRef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D5D89-6973-426A-8529-9159F96CA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C3632-3880-480B-9D11-F8DB2F97A91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7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9C0A-AD55-44DD-80B8-889AC0FE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C22C-0481-4AE1-B6AB-819B3F65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9AD80283-F0A8-4783-92AB-37FC5BBD0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845874-F9BC-47B0-B3FF-4D939ABB5310}"/>
              </a:ext>
            </a:extLst>
          </p:cNvPr>
          <p:cNvSpPr/>
          <p:nvPr/>
        </p:nvSpPr>
        <p:spPr>
          <a:xfrm>
            <a:off x="5250732" y="-9427"/>
            <a:ext cx="6708742" cy="6502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Accepts a context object (the value returned from </a:t>
            </a:r>
            <a:r>
              <a:rPr lang="en-US" sz="1600" b="1" dirty="0" err="1">
                <a:solidFill>
                  <a:schemeClr val="bg1"/>
                </a:solidFill>
              </a:rPr>
              <a:t>React.createContext</a:t>
            </a:r>
            <a:r>
              <a:rPr lang="en-US" sz="1600" b="1" dirty="0">
                <a:solidFill>
                  <a:schemeClr val="bg1"/>
                </a:solidFill>
              </a:rPr>
              <a:t>) and returns the current context value for that context.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The current context value is determined by the value prop of the nearest &lt;</a:t>
            </a:r>
            <a:r>
              <a:rPr lang="en-US" sz="1600" b="1" dirty="0" err="1">
                <a:solidFill>
                  <a:schemeClr val="bg1"/>
                </a:solidFill>
              </a:rPr>
              <a:t>MyContext.Provider</a:t>
            </a:r>
            <a:r>
              <a:rPr lang="en-US" sz="1600" b="1" dirty="0">
                <a:solidFill>
                  <a:schemeClr val="bg1"/>
                </a:solidFill>
              </a:rPr>
              <a:t>&gt; above the calling component in the tree.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const value </a:t>
            </a:r>
            <a:r>
              <a:rPr lang="en-US" sz="1600" b="1" dirty="0">
                <a:solidFill>
                  <a:schemeClr val="tx1"/>
                </a:solidFill>
              </a:rPr>
              <a:t>= </a:t>
            </a:r>
            <a:r>
              <a:rPr lang="en-US" sz="1600" b="1" dirty="0" err="1">
                <a:solidFill>
                  <a:schemeClr val="tx1"/>
                </a:solidFill>
              </a:rPr>
              <a:t>useContext</a:t>
            </a:r>
            <a:r>
              <a:rPr lang="en-US" sz="1600" b="1" dirty="0">
                <a:solidFill>
                  <a:schemeClr val="bg1"/>
                </a:solidFill>
              </a:rPr>
              <a:t>(</a:t>
            </a:r>
            <a:r>
              <a:rPr lang="en-US" sz="1600" b="1" dirty="0" err="1">
                <a:solidFill>
                  <a:schemeClr val="bg1"/>
                </a:solidFill>
              </a:rPr>
              <a:t>MyContext</a:t>
            </a:r>
            <a:r>
              <a:rPr lang="en-US" sz="1600" b="1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A1A680-C098-4A7A-851F-812AE5D49EDD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C6C52A-BA6C-440E-A903-7D1BCDFA17AD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useContext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86C20-3B0C-4FA7-9414-3A86734EE2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14C19C-95A4-45C5-808C-13E8C2A0A11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E5545122-19F6-4CF7-83D6-9147EA14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B21896F-05B4-4F68-A5B9-2F6B1D3E3F32}"/>
              </a:ext>
            </a:extLst>
          </p:cNvPr>
          <p:cNvSpPr/>
          <p:nvPr/>
        </p:nvSpPr>
        <p:spPr>
          <a:xfrm>
            <a:off x="5260460" y="0"/>
            <a:ext cx="6708742" cy="6502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Call Hooks at the Top Level</a:t>
            </a:r>
          </a:p>
          <a:p>
            <a:endParaRPr lang="en-US" sz="2400" b="1" dirty="0"/>
          </a:p>
          <a:p>
            <a:r>
              <a:rPr lang="en-US" sz="2400" b="1" dirty="0"/>
              <a:t>Don’t call Hooks inside loops, conditions, or nested functions</a:t>
            </a:r>
          </a:p>
          <a:p>
            <a:endParaRPr lang="en-US" sz="2400" b="1" dirty="0"/>
          </a:p>
          <a:p>
            <a:r>
              <a:rPr lang="en-US" sz="2400" b="1" dirty="0"/>
              <a:t>Only Call Hooks from React Functions</a:t>
            </a:r>
          </a:p>
          <a:p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5B149F7-E29D-466D-939A-CDBC7D9DC00F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7C0A1A-62E8-4FE3-91B6-34840797E36E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Rules Of Hooks 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BBEBE-4BAE-4ADE-8D40-722C143B18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7D0B4C-C00A-4A24-AC16-C2466040FAB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0">
              <a:srgbClr val="200CB8"/>
            </a:gs>
            <a:gs pos="70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E45996-85A4-4B32-8E94-AB567B451224}"/>
              </a:ext>
            </a:extLst>
          </p:cNvPr>
          <p:cNvSpPr/>
          <p:nvPr/>
        </p:nvSpPr>
        <p:spPr>
          <a:xfrm>
            <a:off x="136188" y="214008"/>
            <a:ext cx="3122578" cy="1060315"/>
          </a:xfrm>
          <a:prstGeom prst="rect">
            <a:avLst/>
          </a:prstGeom>
          <a:gradFill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References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61D0A-009B-4475-A5D1-90BD33364101}"/>
              </a:ext>
            </a:extLst>
          </p:cNvPr>
          <p:cNvSpPr/>
          <p:nvPr/>
        </p:nvSpPr>
        <p:spPr>
          <a:xfrm>
            <a:off x="1937425" y="1979579"/>
            <a:ext cx="8317149" cy="890081"/>
          </a:xfrm>
          <a:prstGeom prst="rect">
            <a:avLst/>
          </a:prstGeom>
          <a:gradFill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https://github.cerner.com/ns075082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420E7-4833-4DB6-B908-D3A4A7CD7638}"/>
              </a:ext>
            </a:extLst>
          </p:cNvPr>
          <p:cNvSpPr/>
          <p:nvPr/>
        </p:nvSpPr>
        <p:spPr>
          <a:xfrm>
            <a:off x="1937425" y="4194242"/>
            <a:ext cx="8317149" cy="890081"/>
          </a:xfrm>
          <a:prstGeom prst="rect">
            <a:avLst/>
          </a:prstGeom>
          <a:gradFill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https://reactjs.org/docs/hooks-intro.html</a:t>
            </a:r>
          </a:p>
        </p:txBody>
      </p:sp>
    </p:spTree>
    <p:extLst>
      <p:ext uri="{BB962C8B-B14F-4D97-AF65-F5344CB8AC3E}">
        <p14:creationId xmlns:p14="http://schemas.microsoft.com/office/powerpoint/2010/main" val="330988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15624A1-D4EC-4AA6-927D-D7ABE436CB86}"/>
              </a:ext>
            </a:extLst>
          </p:cNvPr>
          <p:cNvSpPr/>
          <p:nvPr/>
        </p:nvSpPr>
        <p:spPr>
          <a:xfrm>
            <a:off x="2188723" y="1439694"/>
            <a:ext cx="8005864" cy="4007795"/>
          </a:xfrm>
          <a:prstGeom prst="ellipse">
            <a:avLst/>
          </a:prstGeom>
          <a:gradFill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C000"/>
                </a:solidFill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B516B-CE37-4A4A-9B90-8428C7DB0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view of a city&#10;&#10;Description automatically generated">
            <a:extLst>
              <a:ext uri="{FF2B5EF4-FFF2-40B4-BE49-F238E27FC236}">
                <a16:creationId xmlns:a16="http://schemas.microsoft.com/office/drawing/2014/main" id="{02DBF64C-081F-457B-8939-376C0FA3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A093124-66DC-49AE-98E3-6D7075853266}"/>
              </a:ext>
            </a:extLst>
          </p:cNvPr>
          <p:cNvSpPr/>
          <p:nvPr/>
        </p:nvSpPr>
        <p:spPr>
          <a:xfrm>
            <a:off x="2548647" y="1605064"/>
            <a:ext cx="8005864" cy="3735421"/>
          </a:xfrm>
          <a:prstGeom prst="ellipse">
            <a:avLst/>
          </a:prstGeom>
          <a:gradFill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4718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EB159E-6447-4D11-BB3F-5D4B192C377A}"/>
              </a:ext>
            </a:extLst>
          </p:cNvPr>
          <p:cNvSpPr/>
          <p:nvPr/>
        </p:nvSpPr>
        <p:spPr>
          <a:xfrm>
            <a:off x="203144" y="203529"/>
            <a:ext cx="4378584" cy="584462"/>
          </a:xfrm>
          <a:prstGeom prst="roundRect">
            <a:avLst/>
          </a:prstGeom>
          <a:noFill/>
          <a:ln>
            <a:noFill/>
          </a:ln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Content Of The page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193544-5554-4079-9F32-DBF06BE53933}"/>
              </a:ext>
            </a:extLst>
          </p:cNvPr>
          <p:cNvSpPr/>
          <p:nvPr/>
        </p:nvSpPr>
        <p:spPr>
          <a:xfrm>
            <a:off x="1857080" y="970961"/>
            <a:ext cx="10256363" cy="5648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DF6595-DB20-4E1A-9A77-BC623B0EE657}"/>
              </a:ext>
            </a:extLst>
          </p:cNvPr>
          <p:cNvSpPr/>
          <p:nvPr/>
        </p:nvSpPr>
        <p:spPr>
          <a:xfrm>
            <a:off x="4176375" y="1333642"/>
            <a:ext cx="4421172" cy="725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 Introduction OF Hooks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5846A6-BF80-4329-A2B4-5EE27D92608E}"/>
              </a:ext>
            </a:extLst>
          </p:cNvPr>
          <p:cNvSpPr/>
          <p:nvPr/>
        </p:nvSpPr>
        <p:spPr>
          <a:xfrm>
            <a:off x="3667662" y="2422187"/>
            <a:ext cx="4194962" cy="725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Motivation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AED1B0-AD9B-42A6-8BA3-042B6F07A5DB}"/>
              </a:ext>
            </a:extLst>
          </p:cNvPr>
          <p:cNvSpPr/>
          <p:nvPr/>
        </p:nvSpPr>
        <p:spPr>
          <a:xfrm>
            <a:off x="3748725" y="5014859"/>
            <a:ext cx="4421172" cy="725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Rule Of Hooks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A9FCA0-E1CE-4B77-9F12-08A55C49373B}"/>
              </a:ext>
            </a:extLst>
          </p:cNvPr>
          <p:cNvSpPr/>
          <p:nvPr/>
        </p:nvSpPr>
        <p:spPr>
          <a:xfrm>
            <a:off x="3667662" y="3560123"/>
            <a:ext cx="4421172" cy="7258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   Type OF Hooks</a:t>
            </a:r>
          </a:p>
        </p:txBody>
      </p:sp>
    </p:spTree>
    <p:extLst>
      <p:ext uri="{BB962C8B-B14F-4D97-AF65-F5344CB8AC3E}">
        <p14:creationId xmlns:p14="http://schemas.microsoft.com/office/powerpoint/2010/main" val="128305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9C6BD71B-B4C7-41F6-A6B9-D69B005B7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1E2284-42BB-413C-9E38-5AF6A58E932F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Introduction 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FF8725-92DA-4245-B796-FEDC832E931D}"/>
              </a:ext>
            </a:extLst>
          </p:cNvPr>
          <p:cNvSpPr/>
          <p:nvPr/>
        </p:nvSpPr>
        <p:spPr>
          <a:xfrm>
            <a:off x="5483258" y="414779"/>
            <a:ext cx="6476215" cy="612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Hooks are a new addition in React 16.8. They let you use state and other React features without writing a class.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A05FC2-BB2C-4B6B-8672-2A7B4C98AC57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B1AD2-44D3-4BD0-8A31-CC22B1D08B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9C6BD71B-B4C7-41F6-A6B9-D69B005B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FF8725-92DA-4245-B796-FEDC832E931D}"/>
              </a:ext>
            </a:extLst>
          </p:cNvPr>
          <p:cNvSpPr/>
          <p:nvPr/>
        </p:nvSpPr>
        <p:spPr>
          <a:xfrm>
            <a:off x="5483258" y="414779"/>
            <a:ext cx="6476215" cy="612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	Completely opt-in</a:t>
            </a:r>
          </a:p>
          <a:p>
            <a:endParaRPr lang="en-US" sz="2800" b="1" dirty="0"/>
          </a:p>
          <a:p>
            <a:r>
              <a:rPr lang="en-US" sz="2800" b="1" dirty="0"/>
              <a:t>100% backwards-compatible.</a:t>
            </a:r>
          </a:p>
          <a:p>
            <a:endParaRPr lang="en-US" sz="2800" b="1" dirty="0"/>
          </a:p>
          <a:p>
            <a:r>
              <a:rPr lang="en-US" sz="2800" b="1" dirty="0"/>
              <a:t>	Available now(16.8.0)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0967F4-F8E1-4878-95EA-02D19F382A9B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AEB9F6-37CE-451C-AFE9-F13592D191F3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Motivation</a:t>
            </a:r>
            <a:r>
              <a:rPr lang="en-US" sz="2800" dirty="0"/>
              <a:t>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95F57-C5DE-4A97-B94D-EE44DC77E6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8D919DAC-2874-4FF6-901E-B6C169C4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73ECB62-E98A-4A89-9F35-AE6FCF6B6BF7}"/>
              </a:ext>
            </a:extLst>
          </p:cNvPr>
          <p:cNvSpPr/>
          <p:nvPr/>
        </p:nvSpPr>
        <p:spPr>
          <a:xfrm>
            <a:off x="5483258" y="414779"/>
            <a:ext cx="6476215" cy="612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	</a:t>
            </a:r>
            <a:r>
              <a:rPr lang="en-US" sz="2400" dirty="0" err="1"/>
              <a:t>useState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useEffect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useContext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useReducer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useCallback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useMemo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useRef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Custom Hooks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7C1B50-551C-4F18-AE0C-D6A3FDB802AF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B21060-F1B0-4507-BD81-FDD80CA0DD9E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Type OF Hooks </a:t>
            </a:r>
            <a:r>
              <a:rPr lang="en-US" sz="2800" dirty="0"/>
              <a:t>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B0579-C8CF-4574-9283-5F681BE7A1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B1F40FCD-B47D-4144-BC88-2072B048F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5803405-E30D-48D9-94E6-68ECBE460E92}"/>
              </a:ext>
            </a:extLst>
          </p:cNvPr>
          <p:cNvSpPr/>
          <p:nvPr/>
        </p:nvSpPr>
        <p:spPr>
          <a:xfrm>
            <a:off x="5250732" y="0"/>
            <a:ext cx="6708742" cy="6502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It returns a pair of values: the current state and a function that updates it. </a:t>
            </a:r>
            <a:endParaRPr lang="en-US" sz="2400" b="1" dirty="0">
              <a:solidFill>
                <a:schemeClr val="bg1"/>
              </a:solidFill>
              <a:latin typeface="-apple-system"/>
            </a:endParaRPr>
          </a:p>
          <a:p>
            <a:endParaRPr lang="en-US" sz="2800" b="1" dirty="0"/>
          </a:p>
          <a:p>
            <a:r>
              <a:rPr lang="en-US" sz="2000" b="1" dirty="0">
                <a:solidFill>
                  <a:schemeClr val="tx1"/>
                </a:solidFill>
              </a:rPr>
              <a:t>const [state, </a:t>
            </a:r>
            <a:r>
              <a:rPr lang="en-US" sz="2000" b="1" dirty="0" err="1">
                <a:solidFill>
                  <a:schemeClr val="tx1"/>
                </a:solidFill>
              </a:rPr>
              <a:t>updateState</a:t>
            </a:r>
            <a:r>
              <a:rPr lang="en-US" sz="2000" b="1" dirty="0">
                <a:solidFill>
                  <a:schemeClr val="tx1"/>
                </a:solidFill>
              </a:rPr>
              <a:t>] = </a:t>
            </a:r>
            <a:r>
              <a:rPr lang="en-US" sz="2000" b="1" dirty="0" err="1">
                <a:solidFill>
                  <a:schemeClr val="tx1"/>
                </a:solidFill>
              </a:rPr>
              <a:t>useState</a:t>
            </a:r>
            <a:r>
              <a:rPr lang="en-US" sz="2000" b="1" dirty="0">
                <a:solidFill>
                  <a:schemeClr val="tx1"/>
                </a:solidFill>
              </a:rPr>
              <a:t>(0);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95C0AA0-AED7-4178-B817-AA9E4C28ED59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97C6DC-81DA-4437-A7C6-DCC4B729EF92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useState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6DD82-CD03-457A-B3B5-AE92576429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AA96DBB9-4170-45AF-B96A-34E1763A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CFC5B08-AD64-4AD0-9024-0A84C5E92942}"/>
              </a:ext>
            </a:extLst>
          </p:cNvPr>
          <p:cNvSpPr/>
          <p:nvPr/>
        </p:nvSpPr>
        <p:spPr>
          <a:xfrm>
            <a:off x="5250732" y="0"/>
            <a:ext cx="6708742" cy="6502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The Effect Hook lets you perform side effects in function components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componentDidMount</a:t>
            </a:r>
            <a:r>
              <a:rPr lang="en-US" sz="2000" b="1" dirty="0">
                <a:solidFill>
                  <a:schemeClr val="bg1"/>
                </a:solidFill>
              </a:rPr>
              <a:t>, </a:t>
            </a:r>
            <a:r>
              <a:rPr lang="en-US" sz="2000" b="1" dirty="0" err="1">
                <a:solidFill>
                  <a:schemeClr val="bg1"/>
                </a:solidFill>
              </a:rPr>
              <a:t>componentDidUpdate,and</a:t>
            </a:r>
            <a:r>
              <a:rPr lang="en-US" sz="2000" b="1" dirty="0">
                <a:solidFill>
                  <a:schemeClr val="bg1"/>
                </a:solidFill>
              </a:rPr>
              <a:t> </a:t>
            </a:r>
            <a:r>
              <a:rPr lang="en-US" sz="2000" b="1" dirty="0" err="1">
                <a:solidFill>
                  <a:schemeClr val="bg1"/>
                </a:solidFill>
              </a:rPr>
              <a:t>componentWillUnmount</a:t>
            </a:r>
            <a:r>
              <a:rPr lang="en-US" sz="2000" b="1" dirty="0">
                <a:solidFill>
                  <a:schemeClr val="bg1"/>
                </a:solidFill>
              </a:rPr>
              <a:t> combined.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D5752E-E58D-4F29-B2FC-C19D3429E039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F981E9-6AC8-47EC-A230-DF8EB6E32D19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useeffect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9ABE0-B2B7-4112-9446-54E6E14FD3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DB494-A9EB-43CE-A1CF-E2BB0C267E0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3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7843-3083-4A6B-AAA2-37D7224B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C452-DE6C-41EE-BB02-A23CA73D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855EDDDB-3D58-4D2B-940E-E3CF86930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854"/>
            <a:ext cx="12191998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E161196-9B46-4F47-B035-BE387A8D6F0D}"/>
              </a:ext>
            </a:extLst>
          </p:cNvPr>
          <p:cNvSpPr/>
          <p:nvPr/>
        </p:nvSpPr>
        <p:spPr>
          <a:xfrm>
            <a:off x="5250732" y="0"/>
            <a:ext cx="6708742" cy="6502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Pass an inline callback and an array of dependencies.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useCallback</a:t>
            </a:r>
            <a:r>
              <a:rPr lang="en-US" sz="1600" b="1" dirty="0">
                <a:solidFill>
                  <a:schemeClr val="bg1"/>
                </a:solidFill>
              </a:rPr>
              <a:t> will return a </a:t>
            </a:r>
            <a:r>
              <a:rPr lang="en-US" sz="1600" b="1" dirty="0" err="1">
                <a:solidFill>
                  <a:schemeClr val="bg1"/>
                </a:solidFill>
              </a:rPr>
              <a:t>memoized</a:t>
            </a:r>
            <a:r>
              <a:rPr lang="en-US" sz="1600" b="1" dirty="0">
                <a:solidFill>
                  <a:schemeClr val="bg1"/>
                </a:solidFill>
              </a:rPr>
              <a:t> version of the callback that only changes if one of the dependencies has changed.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This is useful when passing callbacks to optimized child components that rely on reference equality to prevent unnecessary renders 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const Callback = </a:t>
            </a:r>
            <a:r>
              <a:rPr lang="en-US" sz="1600" b="1" dirty="0" err="1">
                <a:solidFill>
                  <a:schemeClr val="tx1"/>
                </a:solidFill>
              </a:rPr>
              <a:t>useCallback</a:t>
            </a:r>
            <a:r>
              <a:rPr lang="en-US" sz="1600" b="1" dirty="0">
                <a:solidFill>
                  <a:schemeClr val="bg1"/>
                </a:solidFill>
              </a:rPr>
              <a:t>(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() =&gt; {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</a:t>
            </a:r>
            <a:r>
              <a:rPr lang="en-US" sz="1600" b="1" dirty="0" err="1">
                <a:solidFill>
                  <a:schemeClr val="bg1"/>
                </a:solidFill>
              </a:rPr>
              <a:t>doSomething</a:t>
            </a:r>
            <a:r>
              <a:rPr lang="en-US" sz="1600" b="1" dirty="0">
                <a:solidFill>
                  <a:schemeClr val="bg1"/>
                </a:solidFill>
              </a:rPr>
              <a:t>(a, b);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},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[a, b],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);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Returns a </a:t>
            </a:r>
            <a:r>
              <a:rPr lang="en-US" sz="1600" b="1" dirty="0" err="1">
                <a:solidFill>
                  <a:schemeClr val="tx1"/>
                </a:solidFill>
              </a:rPr>
              <a:t>memoized</a:t>
            </a:r>
            <a:r>
              <a:rPr lang="en-US" sz="1600" b="1" dirty="0">
                <a:solidFill>
                  <a:schemeClr val="tx1"/>
                </a:solidFill>
              </a:rPr>
              <a:t> callback.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C3D2CCB-F7AF-4D93-B11E-9D5C35098385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F2DDB-3EA6-4787-A876-839861FAE251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useCallBack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4F97D-6E71-4480-9192-03CC1F6F71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E2228-082E-4719-976C-A68EBF0CFBC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8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1D4A-083C-46C1-B189-FD1239EC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94F9-8F77-4028-BC9C-56296AEF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view of a city&#10;&#10;Description automatically generated">
            <a:extLst>
              <a:ext uri="{FF2B5EF4-FFF2-40B4-BE49-F238E27FC236}">
                <a16:creationId xmlns:a16="http://schemas.microsoft.com/office/drawing/2014/main" id="{6A0A29CE-7FD5-45FF-A0F6-0A92F8891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12D43AF-B552-4791-B169-0A3681B3F7E8}"/>
              </a:ext>
            </a:extLst>
          </p:cNvPr>
          <p:cNvSpPr/>
          <p:nvPr/>
        </p:nvSpPr>
        <p:spPr>
          <a:xfrm>
            <a:off x="5250732" y="0"/>
            <a:ext cx="6708742" cy="6502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Pass a function and an array of dependencies.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useMemo</a:t>
            </a:r>
            <a:r>
              <a:rPr lang="en-US" sz="1600" b="1" dirty="0">
                <a:solidFill>
                  <a:schemeClr val="bg1"/>
                </a:solidFill>
              </a:rPr>
              <a:t> will only recompute the </a:t>
            </a:r>
            <a:r>
              <a:rPr lang="en-US" sz="1600" b="1" dirty="0" err="1">
                <a:solidFill>
                  <a:schemeClr val="bg1"/>
                </a:solidFill>
              </a:rPr>
              <a:t>memoized</a:t>
            </a:r>
            <a:r>
              <a:rPr lang="en-US" sz="1600" b="1" dirty="0">
                <a:solidFill>
                  <a:schemeClr val="bg1"/>
                </a:solidFill>
              </a:rPr>
              <a:t> value when one of the dependencies has changed.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This optimization helps to avoid expensive calculations on every render.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dirty="0"/>
              <a:t>const value = </a:t>
            </a:r>
            <a:r>
              <a:rPr lang="en-US" dirty="0" err="1">
                <a:solidFill>
                  <a:schemeClr val="tx1"/>
                </a:solidFill>
              </a:rPr>
              <a:t>useMemo</a:t>
            </a:r>
            <a:r>
              <a:rPr lang="en-US" dirty="0"/>
              <a:t>(</a:t>
            </a:r>
          </a:p>
          <a:p>
            <a:r>
              <a:rPr lang="en-US" dirty="0"/>
              <a:t>() =&gt; {</a:t>
            </a:r>
          </a:p>
          <a:p>
            <a:r>
              <a:rPr lang="en-US" dirty="0"/>
              <a:t>            return </a:t>
            </a:r>
            <a:r>
              <a:rPr lang="en-US" dirty="0" err="1"/>
              <a:t>computedValue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    }, [</a:t>
            </a:r>
            <a:r>
              <a:rPr lang="en-US" dirty="0" err="1"/>
              <a:t>a,b</a:t>
            </a:r>
            <a:r>
              <a:rPr lang="en-US" dirty="0"/>
              <a:t>])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Returns a </a:t>
            </a:r>
            <a:r>
              <a:rPr lang="en-US" sz="1600" b="1" dirty="0" err="1">
                <a:solidFill>
                  <a:schemeClr val="tx1"/>
                </a:solidFill>
              </a:rPr>
              <a:t>memoized</a:t>
            </a:r>
            <a:r>
              <a:rPr lang="en-US" sz="1600" b="1" dirty="0">
                <a:solidFill>
                  <a:schemeClr val="tx1"/>
                </a:solidFill>
              </a:rPr>
              <a:t> value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09BA09-EF19-4CE4-A8D6-A8D58DD83E01}"/>
              </a:ext>
            </a:extLst>
          </p:cNvPr>
          <p:cNvSpPr/>
          <p:nvPr/>
        </p:nvSpPr>
        <p:spPr>
          <a:xfrm>
            <a:off x="4066162" y="3151762"/>
            <a:ext cx="953310" cy="408561"/>
          </a:xfrm>
          <a:prstGeom prst="rightArrow">
            <a:avLst/>
          </a:prstGeom>
          <a:gradFill flip="none" rotWithShape="1">
            <a:gsLst>
              <a:gs pos="30000">
                <a:srgbClr val="150575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AA55BB-B49F-4FBC-A847-1F835B129455}"/>
              </a:ext>
            </a:extLst>
          </p:cNvPr>
          <p:cNvSpPr/>
          <p:nvPr/>
        </p:nvSpPr>
        <p:spPr>
          <a:xfrm>
            <a:off x="150779" y="2942833"/>
            <a:ext cx="3764604" cy="826418"/>
          </a:xfrm>
          <a:prstGeom prst="roundRect">
            <a:avLst/>
          </a:prstGeom>
          <a:gradFill flip="none" rotWithShape="1">
            <a:gsLst>
              <a:gs pos="40000">
                <a:srgbClr val="200CB8"/>
              </a:gs>
              <a:gs pos="70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876300" dist="1066800" dir="636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useMemo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4EA024-1C27-43C5-8FB7-51F502D65F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873D0-733A-4FD1-B564-BD2620B3DBC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358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Soni,Neeraj</dc:creator>
  <cp:lastModifiedBy>Soni,Neeraj</cp:lastModifiedBy>
  <cp:revision>1</cp:revision>
  <dcterms:created xsi:type="dcterms:W3CDTF">2020-05-07T06:20:22Z</dcterms:created>
  <dcterms:modified xsi:type="dcterms:W3CDTF">2020-05-14T09:19:26Z</dcterms:modified>
</cp:coreProperties>
</file>