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CEF5F-C8CB-423C-90C9-AD7735ABB58F}" v="105" dt="2020-05-14T22:25:15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,Neeraj" userId="7398de95-511f-474b-8cd0-4b2857328130" providerId="ADAL" clId="{E23CEF5F-C8CB-423C-90C9-AD7735ABB58F}"/>
    <pc:docChg chg="undo redo custSel addSld delSld modSld">
      <pc:chgData name="Soni,Neeraj" userId="7398de95-511f-474b-8cd0-4b2857328130" providerId="ADAL" clId="{E23CEF5F-C8CB-423C-90C9-AD7735ABB58F}" dt="2020-05-15T10:05:45.026" v="1299" actId="1076"/>
      <pc:docMkLst>
        <pc:docMk/>
      </pc:docMkLst>
      <pc:sldChg chg="addSp delSp modSp add del">
        <pc:chgData name="Soni,Neeraj" userId="7398de95-511f-474b-8cd0-4b2857328130" providerId="ADAL" clId="{E23CEF5F-C8CB-423C-90C9-AD7735ABB58F}" dt="2020-05-14T19:18:55.466" v="22" actId="2696"/>
        <pc:sldMkLst>
          <pc:docMk/>
          <pc:sldMk cId="1670847455" sldId="256"/>
        </pc:sldMkLst>
        <pc:spChg chg="del">
          <ac:chgData name="Soni,Neeraj" userId="7398de95-511f-474b-8cd0-4b2857328130" providerId="ADAL" clId="{E23CEF5F-C8CB-423C-90C9-AD7735ABB58F}" dt="2020-05-14T19:05:00.086" v="1" actId="478"/>
          <ac:spMkLst>
            <pc:docMk/>
            <pc:sldMk cId="1670847455" sldId="256"/>
            <ac:spMk id="2" creationId="{7ECF054A-CA90-4085-9B6F-65D56780E856}"/>
          </ac:spMkLst>
        </pc:spChg>
        <pc:spChg chg="del">
          <ac:chgData name="Soni,Neeraj" userId="7398de95-511f-474b-8cd0-4b2857328130" providerId="ADAL" clId="{E23CEF5F-C8CB-423C-90C9-AD7735ABB58F}" dt="2020-05-14T19:05:02.092" v="2" actId="478"/>
          <ac:spMkLst>
            <pc:docMk/>
            <pc:sldMk cId="1670847455" sldId="256"/>
            <ac:spMk id="3" creationId="{4D52F5E9-0475-4ED1-90A5-1C2C2F787352}"/>
          </ac:spMkLst>
        </pc:spChg>
        <pc:spChg chg="add del mod">
          <ac:chgData name="Soni,Neeraj" userId="7398de95-511f-474b-8cd0-4b2857328130" providerId="ADAL" clId="{E23CEF5F-C8CB-423C-90C9-AD7735ABB58F}" dt="2020-05-14T19:18:44.102" v="20" actId="478"/>
          <ac:spMkLst>
            <pc:docMk/>
            <pc:sldMk cId="1670847455" sldId="256"/>
            <ac:spMk id="5" creationId="{51A3C47D-66AA-40ED-95C1-EA131B154DFE}"/>
          </ac:spMkLst>
        </pc:spChg>
        <pc:spChg chg="add del mod">
          <ac:chgData name="Soni,Neeraj" userId="7398de95-511f-474b-8cd0-4b2857328130" providerId="ADAL" clId="{E23CEF5F-C8CB-423C-90C9-AD7735ABB58F}" dt="2020-05-14T19:18:44.102" v="20" actId="478"/>
          <ac:spMkLst>
            <pc:docMk/>
            <pc:sldMk cId="1670847455" sldId="256"/>
            <ac:spMk id="6" creationId="{AC384455-6BC2-43DD-AB89-24094C8618CC}"/>
          </ac:spMkLst>
        </pc:spChg>
        <pc:spChg chg="add del mod">
          <ac:chgData name="Soni,Neeraj" userId="7398de95-511f-474b-8cd0-4b2857328130" providerId="ADAL" clId="{E23CEF5F-C8CB-423C-90C9-AD7735ABB58F}" dt="2020-05-14T19:18:44.102" v="20" actId="478"/>
          <ac:spMkLst>
            <pc:docMk/>
            <pc:sldMk cId="1670847455" sldId="256"/>
            <ac:spMk id="7" creationId="{6EA4EDC7-25F0-4941-B039-EA7295636772}"/>
          </ac:spMkLst>
        </pc:spChg>
        <pc:spChg chg="add del mod">
          <ac:chgData name="Soni,Neeraj" userId="7398de95-511f-474b-8cd0-4b2857328130" providerId="ADAL" clId="{E23CEF5F-C8CB-423C-90C9-AD7735ABB58F}" dt="2020-05-14T19:05:36.335" v="11" actId="478"/>
          <ac:spMkLst>
            <pc:docMk/>
            <pc:sldMk cId="1670847455" sldId="256"/>
            <ac:spMk id="8" creationId="{D926DAAB-3BEC-4A95-9B3D-110335EFBE64}"/>
          </ac:spMkLst>
        </pc:spChg>
        <pc:spChg chg="add del mod">
          <ac:chgData name="Soni,Neeraj" userId="7398de95-511f-474b-8cd0-4b2857328130" providerId="ADAL" clId="{E23CEF5F-C8CB-423C-90C9-AD7735ABB58F}" dt="2020-05-14T19:05:34.002" v="10" actId="478"/>
          <ac:spMkLst>
            <pc:docMk/>
            <pc:sldMk cId="1670847455" sldId="256"/>
            <ac:spMk id="9" creationId="{107B21DD-5735-4F19-8383-C2E18D6C9804}"/>
          </ac:spMkLst>
        </pc:spChg>
        <pc:picChg chg="add del mod">
          <ac:chgData name="Soni,Neeraj" userId="7398de95-511f-474b-8cd0-4b2857328130" providerId="ADAL" clId="{E23CEF5F-C8CB-423C-90C9-AD7735ABB58F}" dt="2020-05-14T19:05:45.994" v="13" actId="478"/>
          <ac:picMkLst>
            <pc:docMk/>
            <pc:sldMk cId="1670847455" sldId="256"/>
            <ac:picMk id="4" creationId="{82A2F53A-1AAE-489C-A2A5-C9FCD96E67E1}"/>
          </ac:picMkLst>
        </pc:picChg>
      </pc:sldChg>
      <pc:sldChg chg="modSp add">
        <pc:chgData name="Soni,Neeraj" userId="7398de95-511f-474b-8cd0-4b2857328130" providerId="ADAL" clId="{E23CEF5F-C8CB-423C-90C9-AD7735ABB58F}" dt="2020-05-15T08:26:56.694" v="1296" actId="20577"/>
        <pc:sldMkLst>
          <pc:docMk/>
          <pc:sldMk cId="3845291004" sldId="257"/>
        </pc:sldMkLst>
        <pc:spChg chg="mod">
          <ac:chgData name="Soni,Neeraj" userId="7398de95-511f-474b-8cd0-4b2857328130" providerId="ADAL" clId="{E23CEF5F-C8CB-423C-90C9-AD7735ABB58F}" dt="2020-05-14T22:27:47.667" v="1260" actId="20577"/>
          <ac:spMkLst>
            <pc:docMk/>
            <pc:sldMk cId="3845291004" sldId="257"/>
            <ac:spMk id="2" creationId="{52DF80B9-10B6-4DD8-BBCC-0C1ECA785349}"/>
          </ac:spMkLst>
        </pc:spChg>
        <pc:spChg chg="mod">
          <ac:chgData name="Soni,Neeraj" userId="7398de95-511f-474b-8cd0-4b2857328130" providerId="ADAL" clId="{E23CEF5F-C8CB-423C-90C9-AD7735ABB58F}" dt="2020-05-15T08:26:56.694" v="1296" actId="20577"/>
          <ac:spMkLst>
            <pc:docMk/>
            <pc:sldMk cId="3845291004" sldId="257"/>
            <ac:spMk id="3" creationId="{DFA206EF-AE55-4965-AB8A-2579B75D4701}"/>
          </ac:spMkLst>
        </pc:spChg>
      </pc:sldChg>
      <pc:sldChg chg="addSp delSp modSp add">
        <pc:chgData name="Soni,Neeraj" userId="7398de95-511f-474b-8cd0-4b2857328130" providerId="ADAL" clId="{E23CEF5F-C8CB-423C-90C9-AD7735ABB58F}" dt="2020-05-15T09:52:45.867" v="1298" actId="20577"/>
        <pc:sldMkLst>
          <pc:docMk/>
          <pc:sldMk cId="3867516965" sldId="258"/>
        </pc:sldMkLst>
        <pc:spChg chg="mod">
          <ac:chgData name="Soni,Neeraj" userId="7398de95-511f-474b-8cd0-4b2857328130" providerId="ADAL" clId="{E23CEF5F-C8CB-423C-90C9-AD7735ABB58F}" dt="2020-05-14T21:40:33.494" v="638" actId="1076"/>
          <ac:spMkLst>
            <pc:docMk/>
            <pc:sldMk cId="3867516965" sldId="258"/>
            <ac:spMk id="2" creationId="{8D91B325-D03C-486A-BCDF-26946CF37019}"/>
          </ac:spMkLst>
        </pc:spChg>
        <pc:spChg chg="del mod">
          <ac:chgData name="Soni,Neeraj" userId="7398de95-511f-474b-8cd0-4b2857328130" providerId="ADAL" clId="{E23CEF5F-C8CB-423C-90C9-AD7735ABB58F}" dt="2020-05-14T21:17:50.501" v="487" actId="478"/>
          <ac:spMkLst>
            <pc:docMk/>
            <pc:sldMk cId="3867516965" sldId="258"/>
            <ac:spMk id="3" creationId="{78F7ED6D-CF50-4941-8742-D358C1F55F6F}"/>
          </ac:spMkLst>
        </pc:spChg>
        <pc:spChg chg="add del mod">
          <ac:chgData name="Soni,Neeraj" userId="7398de95-511f-474b-8cd0-4b2857328130" providerId="ADAL" clId="{E23CEF5F-C8CB-423C-90C9-AD7735ABB58F}" dt="2020-05-14T21:17:54.584" v="488" actId="478"/>
          <ac:spMkLst>
            <pc:docMk/>
            <pc:sldMk cId="3867516965" sldId="258"/>
            <ac:spMk id="5" creationId="{E67F6832-6803-4A11-8188-EC77427E46C6}"/>
          </ac:spMkLst>
        </pc:spChg>
        <pc:spChg chg="add mod">
          <ac:chgData name="Soni,Neeraj" userId="7398de95-511f-474b-8cd0-4b2857328130" providerId="ADAL" clId="{E23CEF5F-C8CB-423C-90C9-AD7735ABB58F}" dt="2020-05-15T09:52:45.867" v="1298" actId="20577"/>
          <ac:spMkLst>
            <pc:docMk/>
            <pc:sldMk cId="3867516965" sldId="258"/>
            <ac:spMk id="6" creationId="{E1B3BF28-F579-43B7-88AD-06AAACB81227}"/>
          </ac:spMkLst>
        </pc:spChg>
      </pc:sldChg>
      <pc:sldChg chg="addSp delSp modSp add">
        <pc:chgData name="Soni,Neeraj" userId="7398de95-511f-474b-8cd0-4b2857328130" providerId="ADAL" clId="{E23CEF5F-C8CB-423C-90C9-AD7735ABB58F}" dt="2020-05-15T10:05:45.026" v="1299" actId="1076"/>
        <pc:sldMkLst>
          <pc:docMk/>
          <pc:sldMk cId="1860214590" sldId="259"/>
        </pc:sldMkLst>
        <pc:spChg chg="del">
          <ac:chgData name="Soni,Neeraj" userId="7398de95-511f-474b-8cd0-4b2857328130" providerId="ADAL" clId="{E23CEF5F-C8CB-423C-90C9-AD7735ABB58F}" dt="2020-05-14T21:40:24.665" v="636" actId="478"/>
          <ac:spMkLst>
            <pc:docMk/>
            <pc:sldMk cId="1860214590" sldId="259"/>
            <ac:spMk id="2" creationId="{21C92CD6-666D-4938-83FD-A6661B85F7B0}"/>
          </ac:spMkLst>
        </pc:spChg>
        <pc:spChg chg="del">
          <ac:chgData name="Soni,Neeraj" userId="7398de95-511f-474b-8cd0-4b2857328130" providerId="ADAL" clId="{E23CEF5F-C8CB-423C-90C9-AD7735ABB58F}" dt="2020-05-14T21:40:27.492" v="637" actId="478"/>
          <ac:spMkLst>
            <pc:docMk/>
            <pc:sldMk cId="1860214590" sldId="259"/>
            <ac:spMk id="3" creationId="{21267E3A-0582-43D8-A3A4-808FBC8A4386}"/>
          </ac:spMkLst>
        </pc:spChg>
        <pc:spChg chg="add mod">
          <ac:chgData name="Soni,Neeraj" userId="7398de95-511f-474b-8cd0-4b2857328130" providerId="ADAL" clId="{E23CEF5F-C8CB-423C-90C9-AD7735ABB58F}" dt="2020-05-15T10:05:45.026" v="1299" actId="1076"/>
          <ac:spMkLst>
            <pc:docMk/>
            <pc:sldMk cId="1860214590" sldId="259"/>
            <ac:spMk id="4" creationId="{F047582F-495C-449E-ACE2-99940A47015B}"/>
          </ac:spMkLst>
        </pc:spChg>
        <pc:spChg chg="add mod">
          <ac:chgData name="Soni,Neeraj" userId="7398de95-511f-474b-8cd0-4b2857328130" providerId="ADAL" clId="{E23CEF5F-C8CB-423C-90C9-AD7735ABB58F}" dt="2020-05-14T22:13:48.326" v="1171" actId="5793"/>
          <ac:spMkLst>
            <pc:docMk/>
            <pc:sldMk cId="1860214590" sldId="259"/>
            <ac:spMk id="5" creationId="{54297C64-7A83-449A-8175-88B000086104}"/>
          </ac:spMkLst>
        </pc:spChg>
        <pc:spChg chg="add del mod">
          <ac:chgData name="Soni,Neeraj" userId="7398de95-511f-474b-8cd0-4b2857328130" providerId="ADAL" clId="{E23CEF5F-C8CB-423C-90C9-AD7735ABB58F}" dt="2020-05-14T22:00:30.756" v="1061" actId="478"/>
          <ac:spMkLst>
            <pc:docMk/>
            <pc:sldMk cId="1860214590" sldId="259"/>
            <ac:spMk id="6" creationId="{07F6781A-6FA9-4F0A-8A61-D4DC74FECF7A}"/>
          </ac:spMkLst>
        </pc:spChg>
        <pc:spChg chg="add del mod">
          <ac:chgData name="Soni,Neeraj" userId="7398de95-511f-474b-8cd0-4b2857328130" providerId="ADAL" clId="{E23CEF5F-C8CB-423C-90C9-AD7735ABB58F}" dt="2020-05-14T22:00:30.756" v="1061" actId="478"/>
          <ac:spMkLst>
            <pc:docMk/>
            <pc:sldMk cId="1860214590" sldId="259"/>
            <ac:spMk id="7" creationId="{7B75CCF4-F661-4C34-B29C-6149B2CFB4A6}"/>
          </ac:spMkLst>
        </pc:spChg>
      </pc:sldChg>
      <pc:sldChg chg="addSp delSp modSp add">
        <pc:chgData name="Soni,Neeraj" userId="7398de95-511f-474b-8cd0-4b2857328130" providerId="ADAL" clId="{E23CEF5F-C8CB-423C-90C9-AD7735ABB58F}" dt="2020-05-14T22:14:27.067" v="1181" actId="27636"/>
        <pc:sldMkLst>
          <pc:docMk/>
          <pc:sldMk cId="3730094630" sldId="260"/>
        </pc:sldMkLst>
        <pc:spChg chg="del mod">
          <ac:chgData name="Soni,Neeraj" userId="7398de95-511f-474b-8cd0-4b2857328130" providerId="ADAL" clId="{E23CEF5F-C8CB-423C-90C9-AD7735ABB58F}" dt="2020-05-14T22:08:34.458" v="1076" actId="478"/>
          <ac:spMkLst>
            <pc:docMk/>
            <pc:sldMk cId="3730094630" sldId="260"/>
            <ac:spMk id="2" creationId="{25D912DC-F8E4-4472-85FE-BE80C1842858}"/>
          </ac:spMkLst>
        </pc:spChg>
        <pc:spChg chg="del">
          <ac:chgData name="Soni,Neeraj" userId="7398de95-511f-474b-8cd0-4b2857328130" providerId="ADAL" clId="{E23CEF5F-C8CB-423C-90C9-AD7735ABB58F}" dt="2020-05-14T22:08:37.131" v="1077" actId="478"/>
          <ac:spMkLst>
            <pc:docMk/>
            <pc:sldMk cId="3730094630" sldId="260"/>
            <ac:spMk id="3" creationId="{98A97C09-69E4-498D-ADA4-C65FA3EEDB07}"/>
          </ac:spMkLst>
        </pc:spChg>
        <pc:spChg chg="add mod">
          <ac:chgData name="Soni,Neeraj" userId="7398de95-511f-474b-8cd0-4b2857328130" providerId="ADAL" clId="{E23CEF5F-C8CB-423C-90C9-AD7735ABB58F}" dt="2020-05-14T22:08:47.141" v="1092" actId="20577"/>
          <ac:spMkLst>
            <pc:docMk/>
            <pc:sldMk cId="3730094630" sldId="260"/>
            <ac:spMk id="4" creationId="{63E89F76-664A-40A7-B0E7-997FBCDA1D9C}"/>
          </ac:spMkLst>
        </pc:spChg>
        <pc:spChg chg="add mod">
          <ac:chgData name="Soni,Neeraj" userId="7398de95-511f-474b-8cd0-4b2857328130" providerId="ADAL" clId="{E23CEF5F-C8CB-423C-90C9-AD7735ABB58F}" dt="2020-05-14T22:14:27.067" v="1181" actId="27636"/>
          <ac:spMkLst>
            <pc:docMk/>
            <pc:sldMk cId="3730094630" sldId="260"/>
            <ac:spMk id="5" creationId="{6B8D731B-0CBB-4F97-8C2A-44826A2D5530}"/>
          </ac:spMkLst>
        </pc:spChg>
        <pc:spChg chg="add del">
          <ac:chgData name="Soni,Neeraj" userId="7398de95-511f-474b-8cd0-4b2857328130" providerId="ADAL" clId="{E23CEF5F-C8CB-423C-90C9-AD7735ABB58F}" dt="2020-05-14T22:10:39.927" v="1144"/>
          <ac:spMkLst>
            <pc:docMk/>
            <pc:sldMk cId="3730094630" sldId="260"/>
            <ac:spMk id="6" creationId="{8CF28DC0-799C-45B7-8E57-6B8B8847A43C}"/>
          </ac:spMkLst>
        </pc:spChg>
      </pc:sldChg>
      <pc:sldChg chg="addSp delSp modSp add">
        <pc:chgData name="Soni,Neeraj" userId="7398de95-511f-474b-8cd0-4b2857328130" providerId="ADAL" clId="{E23CEF5F-C8CB-423C-90C9-AD7735ABB58F}" dt="2020-05-14T22:23:36.325" v="1240" actId="5793"/>
        <pc:sldMkLst>
          <pc:docMk/>
          <pc:sldMk cId="4026097496" sldId="261"/>
        </pc:sldMkLst>
        <pc:spChg chg="del">
          <ac:chgData name="Soni,Neeraj" userId="7398de95-511f-474b-8cd0-4b2857328130" providerId="ADAL" clId="{E23CEF5F-C8CB-423C-90C9-AD7735ABB58F}" dt="2020-05-14T22:17:24.456" v="1183" actId="478"/>
          <ac:spMkLst>
            <pc:docMk/>
            <pc:sldMk cId="4026097496" sldId="261"/>
            <ac:spMk id="2" creationId="{21C288D7-C394-4851-A347-5E80D9B9D793}"/>
          </ac:spMkLst>
        </pc:spChg>
        <pc:spChg chg="del">
          <ac:chgData name="Soni,Neeraj" userId="7398de95-511f-474b-8cd0-4b2857328130" providerId="ADAL" clId="{E23CEF5F-C8CB-423C-90C9-AD7735ABB58F}" dt="2020-05-14T22:17:26.672" v="1184" actId="478"/>
          <ac:spMkLst>
            <pc:docMk/>
            <pc:sldMk cId="4026097496" sldId="261"/>
            <ac:spMk id="3" creationId="{462B4024-1A2A-40FE-BC9D-587A508EE73E}"/>
          </ac:spMkLst>
        </pc:spChg>
        <pc:spChg chg="add mod">
          <ac:chgData name="Soni,Neeraj" userId="7398de95-511f-474b-8cd0-4b2857328130" providerId="ADAL" clId="{E23CEF5F-C8CB-423C-90C9-AD7735ABB58F}" dt="2020-05-14T22:17:41.462" v="1195" actId="20577"/>
          <ac:spMkLst>
            <pc:docMk/>
            <pc:sldMk cId="4026097496" sldId="261"/>
            <ac:spMk id="4" creationId="{B9AD1522-0874-4979-93CD-466B7BA249A8}"/>
          </ac:spMkLst>
        </pc:spChg>
        <pc:spChg chg="add mod">
          <ac:chgData name="Soni,Neeraj" userId="7398de95-511f-474b-8cd0-4b2857328130" providerId="ADAL" clId="{E23CEF5F-C8CB-423C-90C9-AD7735ABB58F}" dt="2020-05-14T22:23:36.325" v="1240" actId="5793"/>
          <ac:spMkLst>
            <pc:docMk/>
            <pc:sldMk cId="4026097496" sldId="261"/>
            <ac:spMk id="5" creationId="{7E65E7BC-B206-4C74-8D21-806197049E49}"/>
          </ac:spMkLst>
        </pc:spChg>
        <pc:spChg chg="add del">
          <ac:chgData name="Soni,Neeraj" userId="7398de95-511f-474b-8cd0-4b2857328130" providerId="ADAL" clId="{E23CEF5F-C8CB-423C-90C9-AD7735ABB58F}" dt="2020-05-14T22:22:40.483" v="1222"/>
          <ac:spMkLst>
            <pc:docMk/>
            <pc:sldMk cId="4026097496" sldId="261"/>
            <ac:spMk id="6" creationId="{4306A4B0-24DA-435F-954F-F650E2A42B4D}"/>
          </ac:spMkLst>
        </pc:spChg>
      </pc:sldChg>
      <pc:sldChg chg="addSp delSp modSp add">
        <pc:chgData name="Soni,Neeraj" userId="7398de95-511f-474b-8cd0-4b2857328130" providerId="ADAL" clId="{E23CEF5F-C8CB-423C-90C9-AD7735ABB58F}" dt="2020-05-14T22:25:38.972" v="1259" actId="14100"/>
        <pc:sldMkLst>
          <pc:docMk/>
          <pc:sldMk cId="1586726453" sldId="262"/>
        </pc:sldMkLst>
        <pc:spChg chg="del">
          <ac:chgData name="Soni,Neeraj" userId="7398de95-511f-474b-8cd0-4b2857328130" providerId="ADAL" clId="{E23CEF5F-C8CB-423C-90C9-AD7735ABB58F}" dt="2020-05-14T22:24:27.193" v="1242" actId="478"/>
          <ac:spMkLst>
            <pc:docMk/>
            <pc:sldMk cId="1586726453" sldId="262"/>
            <ac:spMk id="2" creationId="{78F82484-7DE0-4231-82C4-00ED18A6556B}"/>
          </ac:spMkLst>
        </pc:spChg>
        <pc:spChg chg="del mod">
          <ac:chgData name="Soni,Neeraj" userId="7398de95-511f-474b-8cd0-4b2857328130" providerId="ADAL" clId="{E23CEF5F-C8CB-423C-90C9-AD7735ABB58F}" dt="2020-05-14T22:24:32.740" v="1244" actId="478"/>
          <ac:spMkLst>
            <pc:docMk/>
            <pc:sldMk cId="1586726453" sldId="262"/>
            <ac:spMk id="3" creationId="{D855EB7C-C5EF-4EF0-9FF8-AB8D061649CA}"/>
          </ac:spMkLst>
        </pc:spChg>
        <pc:spChg chg="add mod">
          <ac:chgData name="Soni,Neeraj" userId="7398de95-511f-474b-8cd0-4b2857328130" providerId="ADAL" clId="{E23CEF5F-C8CB-423C-90C9-AD7735ABB58F}" dt="2020-05-14T22:25:38.972" v="1259" actId="14100"/>
          <ac:spMkLst>
            <pc:docMk/>
            <pc:sldMk cId="1586726453" sldId="262"/>
            <ac:spMk id="4" creationId="{FEEA7888-862B-47A1-8B99-7E4ABC2E7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66BF-E120-499D-98CF-FBCCDB21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38E6E-D0E9-4E6F-9096-97666EBA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0AE2-0E0F-4130-9DA9-8E9CEBE5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AD6B-3904-4C0F-805B-CAA19F0B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D82F-2019-4BC4-A979-9E40AA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2FCA-DC95-49F1-882D-E398CF4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5804E-293A-4051-ABBF-8BB2AA9B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CB27-4A48-4618-A9C0-16A49FE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FAA6-C9A9-4559-B45A-531BA3DB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A751-BCB2-4B96-8629-53709608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68EB9-2369-4D90-BE21-7CBCF28FF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0CA7F-F2D9-468D-8BA1-FF8134D7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C1DE-5964-4486-883A-997813EC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FB32-FA21-4287-BC1A-DBC68DEC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1EB7-6483-4CEF-986A-432211F5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CE1-8CBF-46E2-AEB9-A8A1434E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7B86-3705-4C3E-8991-4E59C590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E81C-0E7B-4770-A086-8E34D403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09A9-6A07-4368-945E-096CC6BC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468A-12DD-4109-9314-04FAA8B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5EA-D1BC-4F1E-8AF5-B496BE6F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01A6-775E-432D-A15E-32224B3C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3D0D-6D43-452B-8CD7-B26B35C0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E1FA-6325-4E2E-B51E-26BCA0F4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0226-2CCC-4723-B47E-6BA43C82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BE34-1D85-4C27-A26D-36FD9929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F013-BEEF-4903-B925-9DE172831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7A45-D493-4717-ACDD-92A13A93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F55F-1677-4529-8A81-403998D5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7D186-D96B-4291-8CCA-230FF522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7E429-663C-4B29-8C4F-0B6E121B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CEC-04EA-4C02-A5A6-B0C68B3F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78F58-83AC-4CD8-AB07-C67AD3D7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29-7A25-4A43-8635-5E9EBBDC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745B9-15B3-4E6A-9DFF-FC3827F2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2EA5F-BAA5-44E4-B90C-828141C2D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71AA1-0D3B-44EA-B2CF-547FA29A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4B89F-E5CA-4214-A009-C86F67AC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EAE26-2A72-4A84-B92D-FC5E6E8B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DFBE-A688-4ED6-8E61-3C214A0D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64349-3C9D-45E2-B0C3-A137E14A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CDB8E-BC29-4B5D-85E3-46C7D54A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BFB1-953C-47B5-9E5D-0B3278B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81B4A-08EE-4D5C-AE05-7D787E16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045DC-49FB-4EF6-BAC9-7999BDA4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C3238-C676-4658-BFB4-4D85FED3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B717-675B-430D-9DA8-E14A4021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EBEB-F741-418D-A334-97C3A07F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FBEF-68D1-419B-96D7-3ADCB0D0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5CD7-A4E0-49F2-9215-2B9267AC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6BBE-1750-436D-9E2B-F00900D0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7B435-360A-4492-8825-00BA568F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1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4BCD-6F63-4AC8-BD0B-0708B071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5422-7C88-4F7E-BADC-C8AEFCD67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034F4-3900-44FC-9F9D-5A7B69B1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187A-424F-4633-9DB6-03C46929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2D98-AF3B-4573-926C-07F8A17D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42F7-1C41-48ED-9A3A-04CD8662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EE6E1-0FB0-4494-95E1-69F928F7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CF2FA-6C2E-4854-9985-E9200409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D7B8-7C6C-4381-96E4-E7A932D32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8B0E-4AAC-4442-A92C-891B5DE912A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DD9B-DF4C-46A3-8A55-EFB985B31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1F6-06BD-4D97-854F-33249E188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4FB4-8166-44EC-BAA8-F9349DE5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80B9-10B6-4DD8-BBCC-0C1ECA78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/>
          </a:bodyPr>
          <a:lstStyle/>
          <a:p>
            <a:r>
              <a:rPr lang="en-US" sz="2400" b="1" dirty="0"/>
              <a:t>					</a:t>
            </a:r>
            <a:r>
              <a:rPr lang="en-US" sz="2400" b="1" dirty="0" err="1"/>
              <a:t>UseCallback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06EF-AE55-4965-AB8A-2579B75D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307968"/>
            <a:ext cx="10807045" cy="5045697"/>
          </a:xfrm>
        </p:spPr>
        <p:txBody>
          <a:bodyPr>
            <a:normAutofit/>
          </a:bodyPr>
          <a:lstStyle/>
          <a:p>
            <a:r>
              <a:rPr lang="en-US" sz="1900" b="1" dirty="0"/>
              <a:t>Advantage :-</a:t>
            </a:r>
          </a:p>
          <a:p>
            <a:pPr lvl="1"/>
            <a:r>
              <a:rPr lang="en-US" sz="1500" dirty="0"/>
              <a:t>The </a:t>
            </a:r>
            <a:r>
              <a:rPr lang="en-US" sz="1500" dirty="0" err="1"/>
              <a:t>useCallback</a:t>
            </a:r>
            <a:r>
              <a:rPr lang="en-US" sz="1500" dirty="0"/>
              <a:t> hook is used to prevent unnecessary rendering of a children component if function is passed as an props. 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900" b="1" dirty="0"/>
              <a:t>Definition :-</a:t>
            </a:r>
          </a:p>
          <a:p>
            <a:pPr lvl="1"/>
            <a:r>
              <a:rPr lang="en-US" sz="1500" dirty="0"/>
              <a:t>Pass an inline callback and an array of dependencies.</a:t>
            </a:r>
          </a:p>
          <a:p>
            <a:pPr lvl="1"/>
            <a:r>
              <a:rPr lang="en-US" sz="1500" dirty="0" err="1"/>
              <a:t>useCallback</a:t>
            </a:r>
            <a:r>
              <a:rPr lang="en-US" sz="1500" dirty="0"/>
              <a:t> will return a </a:t>
            </a:r>
            <a:r>
              <a:rPr lang="en-US" sz="1500" dirty="0" err="1"/>
              <a:t>memoized</a:t>
            </a:r>
            <a:r>
              <a:rPr lang="en-US" sz="1500" dirty="0"/>
              <a:t> version of the callback that only changes if one of the dependencies has changed.</a:t>
            </a:r>
          </a:p>
          <a:p>
            <a:pPr lvl="1"/>
            <a:r>
              <a:rPr lang="en-US" sz="1500" dirty="0"/>
              <a:t>This is useful when passing callbacks to optimized child components that rely on reference equality to prevent unnecessary renders 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sz="1600" b="1" dirty="0"/>
              <a:t> = </a:t>
            </a:r>
            <a:r>
              <a:rPr lang="en-US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useCallback</a:t>
            </a:r>
            <a:r>
              <a:rPr lang="en-US" sz="1600" b="1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		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() =&gt; {</a:t>
            </a:r>
          </a:p>
          <a:p>
            <a:pPr marL="0" indent="0">
              <a:buNone/>
            </a:pPr>
            <a:r>
              <a:rPr lang="en-US" sz="1600" b="1" dirty="0"/>
              <a:t>		         </a:t>
            </a:r>
            <a:r>
              <a:rPr lang="en-US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1600" b="1" dirty="0"/>
              <a:t>		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},[a, b]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lvl="1"/>
            <a:r>
              <a:rPr lang="en-US" sz="1500" b="1" dirty="0"/>
              <a:t>Returns a </a:t>
            </a:r>
            <a:r>
              <a:rPr lang="en-US" sz="1500" b="1" dirty="0" err="1"/>
              <a:t>memoized</a:t>
            </a:r>
            <a:r>
              <a:rPr lang="en-US" sz="1500" b="1" dirty="0"/>
              <a:t> callback function</a:t>
            </a:r>
            <a:r>
              <a:rPr lang="en-US" sz="1500" dirty="0"/>
              <a:t>.</a:t>
            </a:r>
          </a:p>
          <a:p>
            <a:r>
              <a:rPr lang="en-US" sz="1900" b="1" dirty="0"/>
              <a:t>Example :- </a:t>
            </a:r>
          </a:p>
        </p:txBody>
      </p:sp>
    </p:spTree>
    <p:extLst>
      <p:ext uri="{BB962C8B-B14F-4D97-AF65-F5344CB8AC3E}">
        <p14:creationId xmlns:p14="http://schemas.microsoft.com/office/powerpoint/2010/main" val="38452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B325-D03C-486A-BCDF-26946CF3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634116"/>
          </a:xfrm>
        </p:spPr>
        <p:txBody>
          <a:bodyPr>
            <a:normAutofit/>
          </a:bodyPr>
          <a:lstStyle/>
          <a:p>
            <a:r>
              <a:rPr lang="en-US" sz="2400" b="1" dirty="0"/>
              <a:t>					</a:t>
            </a:r>
            <a:r>
              <a:rPr lang="en-US" sz="2400" b="1" dirty="0" err="1"/>
              <a:t>useMemo</a:t>
            </a:r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B3BF28-F579-43B7-88AD-06AAACB8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307969"/>
            <a:ext cx="10807045" cy="4414102"/>
          </a:xfrm>
        </p:spPr>
        <p:txBody>
          <a:bodyPr>
            <a:normAutofit/>
          </a:bodyPr>
          <a:lstStyle/>
          <a:p>
            <a:r>
              <a:rPr lang="en-US" sz="1900" b="1" dirty="0"/>
              <a:t>Advantage :-</a:t>
            </a:r>
          </a:p>
          <a:p>
            <a:pPr lvl="1"/>
            <a:r>
              <a:rPr lang="en-US" sz="1500" dirty="0"/>
              <a:t>Performance Optimization (Complex calculation) . 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900" b="1" dirty="0"/>
              <a:t>Definition :-</a:t>
            </a:r>
          </a:p>
          <a:p>
            <a:pPr lvl="1"/>
            <a:r>
              <a:rPr lang="en-US" sz="1500" dirty="0"/>
              <a:t>Pass a function and an array of dependencies. </a:t>
            </a:r>
          </a:p>
          <a:p>
            <a:pPr lvl="1"/>
            <a:r>
              <a:rPr lang="en-US" sz="1500" dirty="0" err="1"/>
              <a:t>useMemo</a:t>
            </a:r>
            <a:r>
              <a:rPr lang="en-US" sz="1500" dirty="0"/>
              <a:t> will only recompute the </a:t>
            </a:r>
            <a:r>
              <a:rPr lang="en-US" sz="1500" dirty="0" err="1"/>
              <a:t>memoized</a:t>
            </a:r>
            <a:r>
              <a:rPr lang="en-US" sz="1500" dirty="0"/>
              <a:t> value when one of the dependencies has changed.</a:t>
            </a:r>
          </a:p>
          <a:p>
            <a:pPr lvl="1"/>
            <a:r>
              <a:rPr lang="en-US" sz="1500" dirty="0"/>
              <a:t>This optimization helps to avoid expensive calculations on every render.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500" dirty="0"/>
              <a:t>	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const </a:t>
            </a:r>
            <a:r>
              <a:rPr lang="en-US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 = </a:t>
            </a:r>
            <a:r>
              <a:rPr lang="en-US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useMemo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		() =&gt; 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	           return </a:t>
            </a:r>
            <a:r>
              <a:rPr lang="en-US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computedValue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a,b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		}, [</a:t>
            </a:r>
            <a:r>
              <a:rPr lang="en-US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a,b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])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  <a:p>
            <a:pPr lvl="1"/>
            <a:r>
              <a:rPr lang="en-US" sz="1500" b="1" dirty="0"/>
              <a:t>Returns a </a:t>
            </a:r>
            <a:r>
              <a:rPr lang="en-US" sz="1500" b="1" dirty="0" err="1"/>
              <a:t>memoized</a:t>
            </a:r>
            <a:r>
              <a:rPr lang="en-US" sz="1500" b="1" dirty="0"/>
              <a:t> value.</a:t>
            </a:r>
          </a:p>
          <a:p>
            <a:r>
              <a:rPr lang="en-US" sz="1900" b="1" dirty="0"/>
              <a:t>Example :- </a:t>
            </a:r>
          </a:p>
        </p:txBody>
      </p:sp>
    </p:spTree>
    <p:extLst>
      <p:ext uri="{BB962C8B-B14F-4D97-AF65-F5344CB8AC3E}">
        <p14:creationId xmlns:p14="http://schemas.microsoft.com/office/powerpoint/2010/main" val="386751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47582F-495C-449E-ACE2-99940A47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634116"/>
          </a:xfrm>
        </p:spPr>
        <p:txBody>
          <a:bodyPr>
            <a:normAutofit/>
          </a:bodyPr>
          <a:lstStyle/>
          <a:p>
            <a:r>
              <a:rPr lang="en-US" sz="2400" b="1" dirty="0"/>
              <a:t>					</a:t>
            </a:r>
            <a:r>
              <a:rPr lang="en-US" sz="2400" b="1" dirty="0" err="1"/>
              <a:t>useReducer</a:t>
            </a:r>
            <a:endParaRPr lang="en-US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297C64-7A83-449A-8175-88B00008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395518"/>
            <a:ext cx="10807045" cy="3361308"/>
          </a:xfrm>
        </p:spPr>
        <p:txBody>
          <a:bodyPr>
            <a:normAutofit/>
          </a:bodyPr>
          <a:lstStyle/>
          <a:p>
            <a:r>
              <a:rPr lang="en-US" sz="1900" b="1" dirty="0"/>
              <a:t>Advantage :-</a:t>
            </a:r>
          </a:p>
          <a:p>
            <a:pPr lvl="1"/>
            <a:r>
              <a:rPr lang="en-US" sz="1500" dirty="0"/>
              <a:t>To Manage complex state and state transitions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900" b="1" dirty="0"/>
              <a:t>Definition :-</a:t>
            </a:r>
          </a:p>
          <a:p>
            <a:pPr lvl="1"/>
            <a:r>
              <a:rPr lang="en-US" sz="1600" dirty="0"/>
              <a:t>It takes a reducer function and an initial state as input and returns the current state and a dispatch function as output with array de-structuring.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useReducer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900" b="1" dirty="0"/>
          </a:p>
          <a:p>
            <a:endParaRPr lang="en-US" sz="1900" b="1" dirty="0"/>
          </a:p>
          <a:p>
            <a:r>
              <a:rPr lang="en-US" sz="1900" b="1" dirty="0"/>
              <a:t>Example:-</a:t>
            </a:r>
          </a:p>
        </p:txBody>
      </p:sp>
    </p:spTree>
    <p:extLst>
      <p:ext uri="{BB962C8B-B14F-4D97-AF65-F5344CB8AC3E}">
        <p14:creationId xmlns:p14="http://schemas.microsoft.com/office/powerpoint/2010/main" val="186021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E89F76-664A-40A7-B0E7-997FBCDA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634116"/>
          </a:xfrm>
        </p:spPr>
        <p:txBody>
          <a:bodyPr>
            <a:normAutofit/>
          </a:bodyPr>
          <a:lstStyle/>
          <a:p>
            <a:r>
              <a:rPr lang="en-US" sz="2400" b="1" dirty="0"/>
              <a:t>					</a:t>
            </a:r>
            <a:r>
              <a:rPr lang="en-US" sz="2400" b="1" dirty="0" err="1"/>
              <a:t>useContext</a:t>
            </a:r>
            <a:endParaRPr lang="en-US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8D731B-0CBB-4F97-8C2A-44826A2D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395518"/>
            <a:ext cx="10807045" cy="3760142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/>
              <a:t>Advantage :-</a:t>
            </a:r>
          </a:p>
          <a:p>
            <a:pPr lvl="1"/>
            <a:r>
              <a:rPr lang="en-US" sz="1500" dirty="0"/>
              <a:t>Sharing the Data throughout App components. 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900" b="1" dirty="0"/>
              <a:t>Definition :-</a:t>
            </a:r>
          </a:p>
          <a:p>
            <a:pPr lvl="1"/>
            <a:r>
              <a:rPr lang="en-US" sz="1600" dirty="0"/>
              <a:t>It’s a way to pass data deeply throughout your app without having to manually pass props down through multiple levels.</a:t>
            </a:r>
          </a:p>
          <a:p>
            <a:pPr marL="457200" lvl="1" indent="0">
              <a:buNone/>
            </a:pPr>
            <a:endParaRPr lang="en-US" sz="1600" b="1" dirty="0"/>
          </a:p>
          <a:p>
            <a:pPr lvl="1"/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const value = </a:t>
            </a:r>
            <a:r>
              <a:rPr lang="en-US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MyContext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Accepts a context object (the value returned from </a:t>
            </a:r>
            <a:r>
              <a:rPr lang="en-US" sz="1600" dirty="0" err="1"/>
              <a:t>React.createContext</a:t>
            </a:r>
            <a:r>
              <a:rPr lang="en-US" sz="1600" dirty="0"/>
              <a:t>) and returns the current context value for that context. </a:t>
            </a:r>
          </a:p>
          <a:p>
            <a:pPr lvl="1"/>
            <a:r>
              <a:rPr lang="en-US" sz="1600" dirty="0"/>
              <a:t>The current context value is determined by the value prop of the nearest &lt;</a:t>
            </a:r>
            <a:r>
              <a:rPr lang="en-US" sz="1600" dirty="0" err="1"/>
              <a:t>MyContext.Provider</a:t>
            </a:r>
            <a:r>
              <a:rPr lang="en-US" sz="1600" dirty="0"/>
              <a:t>&gt; above the calling component in the tree.</a:t>
            </a:r>
          </a:p>
          <a:p>
            <a:pPr lvl="1"/>
            <a:endParaRPr lang="en-US" sz="16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900" b="1" dirty="0"/>
              <a:t>Example:-</a:t>
            </a:r>
          </a:p>
        </p:txBody>
      </p:sp>
    </p:spTree>
    <p:extLst>
      <p:ext uri="{BB962C8B-B14F-4D97-AF65-F5344CB8AC3E}">
        <p14:creationId xmlns:p14="http://schemas.microsoft.com/office/powerpoint/2010/main" val="373009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AD1522-0874-4979-93CD-466B7BA2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634116"/>
          </a:xfrm>
        </p:spPr>
        <p:txBody>
          <a:bodyPr>
            <a:normAutofit/>
          </a:bodyPr>
          <a:lstStyle/>
          <a:p>
            <a:r>
              <a:rPr lang="en-US" sz="2400" b="1" dirty="0"/>
              <a:t>					</a:t>
            </a:r>
            <a:r>
              <a:rPr lang="en-US" sz="2400" b="1" dirty="0" err="1"/>
              <a:t>useRef</a:t>
            </a:r>
            <a:endParaRPr lang="en-US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65E7BC-B206-4C74-8D21-80619704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395518"/>
            <a:ext cx="10807045" cy="3760142"/>
          </a:xfrm>
        </p:spPr>
        <p:txBody>
          <a:bodyPr>
            <a:normAutofit/>
          </a:bodyPr>
          <a:lstStyle/>
          <a:p>
            <a:r>
              <a:rPr lang="en-US" sz="1800" b="1" dirty="0"/>
              <a:t>Advantage :-</a:t>
            </a:r>
          </a:p>
          <a:p>
            <a:pPr lvl="1"/>
            <a:r>
              <a:rPr lang="en-US" sz="1500" dirty="0"/>
              <a:t>Accessing the DOM nodes or React elements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Definition :-</a:t>
            </a:r>
          </a:p>
          <a:p>
            <a:pPr lvl="1"/>
            <a:r>
              <a:rPr lang="en-US" sz="1600" dirty="0" err="1"/>
              <a:t>useRef</a:t>
            </a:r>
            <a:r>
              <a:rPr lang="en-US" sz="1600" dirty="0"/>
              <a:t> returns a mutable ref object whose .current property is initialized to the passed argument (</a:t>
            </a:r>
            <a:r>
              <a:rPr lang="en-US" sz="1600" dirty="0" err="1"/>
              <a:t>initialValue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The returned object will persist for the full lifetime of the component.</a:t>
            </a:r>
            <a:endParaRPr lang="en-US" sz="1600" b="1" dirty="0"/>
          </a:p>
          <a:p>
            <a:pPr marL="457200" lvl="1" indent="0">
              <a:buNone/>
            </a:pPr>
            <a:endParaRPr lang="en-US" sz="16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const </a:t>
            </a:r>
            <a:r>
              <a:rPr lang="en-US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refContainer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initialValue</a:t>
            </a:r>
            <a:r>
              <a:rPr 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/>
              <a:t>Example:-</a:t>
            </a:r>
          </a:p>
        </p:txBody>
      </p:sp>
    </p:spTree>
    <p:extLst>
      <p:ext uri="{BB962C8B-B14F-4D97-AF65-F5344CB8AC3E}">
        <p14:creationId xmlns:p14="http://schemas.microsoft.com/office/powerpoint/2010/main" val="40260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EA7888-862B-47A1-8B99-7E4ABC2E77C2}"/>
              </a:ext>
            </a:extLst>
          </p:cNvPr>
          <p:cNvSpPr/>
          <p:nvPr/>
        </p:nvSpPr>
        <p:spPr>
          <a:xfrm>
            <a:off x="1653703" y="1178351"/>
            <a:ext cx="8659222" cy="32145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672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303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     UseCallback</vt:lpstr>
      <vt:lpstr>     useMemo</vt:lpstr>
      <vt:lpstr>     useReducer</vt:lpstr>
      <vt:lpstr>     useContext</vt:lpstr>
      <vt:lpstr>     useRef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UseCallback</dc:title>
  <dc:creator>Soni,Neeraj</dc:creator>
  <cp:lastModifiedBy>Soni,Neeraj</cp:lastModifiedBy>
  <cp:revision>1</cp:revision>
  <dcterms:created xsi:type="dcterms:W3CDTF">2020-05-14T19:04:08Z</dcterms:created>
  <dcterms:modified xsi:type="dcterms:W3CDTF">2020-05-15T10:05:55Z</dcterms:modified>
</cp:coreProperties>
</file>