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74" r:id="rId6"/>
    <p:sldId id="275" r:id="rId7"/>
    <p:sldId id="276" r:id="rId8"/>
    <p:sldId id="273" r:id="rId9"/>
    <p:sldId id="272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93C72-E863-4B86-A3D1-970AC6E20281}" v="94" dt="2020-07-13T07:59:40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Soni, N." userId="a0667f5b-e91d-407c-b8f2-3c0260d34bb0" providerId="ADAL" clId="{2E793C72-E863-4B86-A3D1-970AC6E20281}"/>
    <pc:docChg chg="undo custSel addSld delSld modSld">
      <pc:chgData name="Kumar Soni, N." userId="a0667f5b-e91d-407c-b8f2-3c0260d34bb0" providerId="ADAL" clId="{2E793C72-E863-4B86-A3D1-970AC6E20281}" dt="2020-07-13T08:00:48.179" v="2355" actId="20577"/>
      <pc:docMkLst>
        <pc:docMk/>
      </pc:docMkLst>
      <pc:sldChg chg="addSp delSp modSp delDesignElem">
        <pc:chgData name="Kumar Soni, N." userId="a0667f5b-e91d-407c-b8f2-3c0260d34bb0" providerId="ADAL" clId="{2E793C72-E863-4B86-A3D1-970AC6E20281}" dt="2020-07-13T07:59:40.078" v="2254"/>
        <pc:sldMkLst>
          <pc:docMk/>
          <pc:sldMk cId="3904252103" sldId="256"/>
        </pc:sldMkLst>
        <pc:spChg chg="mod">
          <ac:chgData name="Kumar Soni, N." userId="a0667f5b-e91d-407c-b8f2-3c0260d34bb0" providerId="ADAL" clId="{2E793C72-E863-4B86-A3D1-970AC6E20281}" dt="2020-07-13T05:46:48.493" v="57" actId="20577"/>
          <ac:spMkLst>
            <pc:docMk/>
            <pc:sldMk cId="3904252103" sldId="256"/>
            <ac:spMk id="2" creationId="{AD02EB9E-98F4-4708-AA2F-0D2DB0D72A03}"/>
          </ac:spMkLst>
        </pc:spChg>
        <pc:spChg chg="add del">
          <ac:chgData name="Kumar Soni, N." userId="a0667f5b-e91d-407c-b8f2-3c0260d34bb0" providerId="ADAL" clId="{2E793C72-E863-4B86-A3D1-970AC6E20281}" dt="2020-07-13T07:59:40.078" v="2254"/>
          <ac:spMkLst>
            <pc:docMk/>
            <pc:sldMk cId="3904252103" sldId="256"/>
            <ac:spMk id="11" creationId="{2CEF98E4-3709-4952-8F42-2305CCE34FA3}"/>
          </ac:spMkLst>
        </pc:spChg>
        <pc:spChg chg="add del">
          <ac:chgData name="Kumar Soni, N." userId="a0667f5b-e91d-407c-b8f2-3c0260d34bb0" providerId="ADAL" clId="{2E793C72-E863-4B86-A3D1-970AC6E20281}" dt="2020-07-13T07:59:40.078" v="2254"/>
          <ac:spMkLst>
            <pc:docMk/>
            <pc:sldMk cId="3904252103" sldId="256"/>
            <ac:spMk id="13" creationId="{F10BCCF5-D685-47FF-B675-647EAEB72C8E}"/>
          </ac:spMkLst>
        </pc:spChg>
        <pc:spChg chg="add del">
          <ac:chgData name="Kumar Soni, N." userId="a0667f5b-e91d-407c-b8f2-3c0260d34bb0" providerId="ADAL" clId="{2E793C72-E863-4B86-A3D1-970AC6E20281}" dt="2020-07-13T07:59:40.078" v="2254"/>
          <ac:spMkLst>
            <pc:docMk/>
            <pc:sldMk cId="3904252103" sldId="256"/>
            <ac:spMk id="15" creationId="{B0EE8A42-107A-4D4C-8D56-BBAE95C7FC0D}"/>
          </ac:spMkLst>
        </pc:spChg>
        <pc:spChg chg="add del">
          <ac:chgData name="Kumar Soni, N." userId="a0667f5b-e91d-407c-b8f2-3c0260d34bb0" providerId="ADAL" clId="{2E793C72-E863-4B86-A3D1-970AC6E20281}" dt="2020-07-13T07:59:40.078" v="2254"/>
          <ac:spMkLst>
            <pc:docMk/>
            <pc:sldMk cId="3904252103" sldId="256"/>
            <ac:spMk id="27" creationId="{A7895A40-19A4-42D6-9D30-DBC1E8002635}"/>
          </ac:spMkLst>
        </pc:spChg>
        <pc:spChg chg="add del">
          <ac:chgData name="Kumar Soni, N." userId="a0667f5b-e91d-407c-b8f2-3c0260d34bb0" providerId="ADAL" clId="{2E793C72-E863-4B86-A3D1-970AC6E20281}" dt="2020-07-13T07:59:40.078" v="2254"/>
          <ac:spMkLst>
            <pc:docMk/>
            <pc:sldMk cId="3904252103" sldId="256"/>
            <ac:spMk id="28" creationId="{02F429C4-ABC9-46FC-818A-B5429CDE4A96}"/>
          </ac:spMkLst>
        </pc:spChg>
      </pc:sldChg>
      <pc:sldChg chg="del">
        <pc:chgData name="Kumar Soni, N." userId="a0667f5b-e91d-407c-b8f2-3c0260d34bb0" providerId="ADAL" clId="{2E793C72-E863-4B86-A3D1-970AC6E20281}" dt="2020-07-13T06:09:48.834" v="341" actId="2696"/>
        <pc:sldMkLst>
          <pc:docMk/>
          <pc:sldMk cId="83919913" sldId="257"/>
        </pc:sldMkLst>
      </pc:sldChg>
      <pc:sldChg chg="del">
        <pc:chgData name="Kumar Soni, N." userId="a0667f5b-e91d-407c-b8f2-3c0260d34bb0" providerId="ADAL" clId="{2E793C72-E863-4B86-A3D1-970AC6E20281}" dt="2020-07-13T05:45:57.618" v="0" actId="2696"/>
        <pc:sldMkLst>
          <pc:docMk/>
          <pc:sldMk cId="85826465" sldId="258"/>
        </pc:sldMkLst>
      </pc:sldChg>
      <pc:sldChg chg="del">
        <pc:chgData name="Kumar Soni, N." userId="a0667f5b-e91d-407c-b8f2-3c0260d34bb0" providerId="ADAL" clId="{2E793C72-E863-4B86-A3D1-970AC6E20281}" dt="2020-07-13T05:45:59.744" v="2" actId="2696"/>
        <pc:sldMkLst>
          <pc:docMk/>
          <pc:sldMk cId="1477915664" sldId="259"/>
        </pc:sldMkLst>
      </pc:sldChg>
      <pc:sldChg chg="del">
        <pc:chgData name="Kumar Soni, N." userId="a0667f5b-e91d-407c-b8f2-3c0260d34bb0" providerId="ADAL" clId="{2E793C72-E863-4B86-A3D1-970AC6E20281}" dt="2020-07-13T05:46:00.600" v="4" actId="2696"/>
        <pc:sldMkLst>
          <pc:docMk/>
          <pc:sldMk cId="3987561887" sldId="260"/>
        </pc:sldMkLst>
      </pc:sldChg>
      <pc:sldChg chg="del">
        <pc:chgData name="Kumar Soni, N." userId="a0667f5b-e91d-407c-b8f2-3c0260d34bb0" providerId="ADAL" clId="{2E793C72-E863-4B86-A3D1-970AC6E20281}" dt="2020-07-13T05:45:59.140" v="1" actId="2696"/>
        <pc:sldMkLst>
          <pc:docMk/>
          <pc:sldMk cId="3653516115" sldId="261"/>
        </pc:sldMkLst>
      </pc:sldChg>
      <pc:sldChg chg="del">
        <pc:chgData name="Kumar Soni, N." userId="a0667f5b-e91d-407c-b8f2-3c0260d34bb0" providerId="ADAL" clId="{2E793C72-E863-4B86-A3D1-970AC6E20281}" dt="2020-07-13T05:46:00.142" v="3" actId="2696"/>
        <pc:sldMkLst>
          <pc:docMk/>
          <pc:sldMk cId="3167833109" sldId="262"/>
        </pc:sldMkLst>
      </pc:sldChg>
      <pc:sldChg chg="del">
        <pc:chgData name="Kumar Soni, N." userId="a0667f5b-e91d-407c-b8f2-3c0260d34bb0" providerId="ADAL" clId="{2E793C72-E863-4B86-A3D1-970AC6E20281}" dt="2020-07-13T05:46:00.954" v="5" actId="2696"/>
        <pc:sldMkLst>
          <pc:docMk/>
          <pc:sldMk cId="5397171" sldId="263"/>
        </pc:sldMkLst>
      </pc:sldChg>
      <pc:sldChg chg="del">
        <pc:chgData name="Kumar Soni, N." userId="a0667f5b-e91d-407c-b8f2-3c0260d34bb0" providerId="ADAL" clId="{2E793C72-E863-4B86-A3D1-970AC6E20281}" dt="2020-07-13T05:46:01.365" v="6" actId="2696"/>
        <pc:sldMkLst>
          <pc:docMk/>
          <pc:sldMk cId="3594536081" sldId="264"/>
        </pc:sldMkLst>
      </pc:sldChg>
      <pc:sldChg chg="del">
        <pc:chgData name="Kumar Soni, N." userId="a0667f5b-e91d-407c-b8f2-3c0260d34bb0" providerId="ADAL" clId="{2E793C72-E863-4B86-A3D1-970AC6E20281}" dt="2020-07-13T05:46:01.790" v="7" actId="2696"/>
        <pc:sldMkLst>
          <pc:docMk/>
          <pc:sldMk cId="3789848204" sldId="265"/>
        </pc:sldMkLst>
      </pc:sldChg>
      <pc:sldChg chg="del">
        <pc:chgData name="Kumar Soni, N." userId="a0667f5b-e91d-407c-b8f2-3c0260d34bb0" providerId="ADAL" clId="{2E793C72-E863-4B86-A3D1-970AC6E20281}" dt="2020-07-13T05:46:02.270" v="8" actId="2696"/>
        <pc:sldMkLst>
          <pc:docMk/>
          <pc:sldMk cId="2871036003" sldId="266"/>
        </pc:sldMkLst>
      </pc:sldChg>
      <pc:sldChg chg="del">
        <pc:chgData name="Kumar Soni, N." userId="a0667f5b-e91d-407c-b8f2-3c0260d34bb0" providerId="ADAL" clId="{2E793C72-E863-4B86-A3D1-970AC6E20281}" dt="2020-07-13T05:46:03.558" v="9" actId="2696"/>
        <pc:sldMkLst>
          <pc:docMk/>
          <pc:sldMk cId="3758923011" sldId="268"/>
        </pc:sldMkLst>
      </pc:sldChg>
      <pc:sldChg chg="addSp delSp modSp">
        <pc:chgData name="Kumar Soni, N." userId="a0667f5b-e91d-407c-b8f2-3c0260d34bb0" providerId="ADAL" clId="{2E793C72-E863-4B86-A3D1-970AC6E20281}" dt="2020-07-13T06:23:30.241" v="676" actId="207"/>
        <pc:sldMkLst>
          <pc:docMk/>
          <pc:sldMk cId="1770947831" sldId="269"/>
        </pc:sldMkLst>
        <pc:spChg chg="add mod">
          <ac:chgData name="Kumar Soni, N." userId="a0667f5b-e91d-407c-b8f2-3c0260d34bb0" providerId="ADAL" clId="{2E793C72-E863-4B86-A3D1-970AC6E20281}" dt="2020-07-13T06:13:11.618" v="493" actId="255"/>
          <ac:spMkLst>
            <pc:docMk/>
            <pc:sldMk cId="1770947831" sldId="269"/>
            <ac:spMk id="2" creationId="{7CA0A8EC-A81D-4F06-888E-678687F65CF8}"/>
          </ac:spMkLst>
        </pc:spChg>
        <pc:spChg chg="mod">
          <ac:chgData name="Kumar Soni, N." userId="a0667f5b-e91d-407c-b8f2-3c0260d34bb0" providerId="ADAL" clId="{2E793C72-E863-4B86-A3D1-970AC6E20281}" dt="2020-07-13T06:10:42.263" v="364" actId="20577"/>
          <ac:spMkLst>
            <pc:docMk/>
            <pc:sldMk cId="1770947831" sldId="269"/>
            <ac:spMk id="4" creationId="{9F768FB0-D37E-4264-974B-371DCD2A2EFC}"/>
          </ac:spMkLst>
        </pc:spChg>
        <pc:spChg chg="add mod ord">
          <ac:chgData name="Kumar Soni, N." userId="a0667f5b-e91d-407c-b8f2-3c0260d34bb0" providerId="ADAL" clId="{2E793C72-E863-4B86-A3D1-970AC6E20281}" dt="2020-07-13T06:14:15.335" v="499" actId="207"/>
          <ac:spMkLst>
            <pc:docMk/>
            <pc:sldMk cId="1770947831" sldId="269"/>
            <ac:spMk id="6" creationId="{04EEB5D0-EFAF-4454-B57B-11913027365F}"/>
          </ac:spMkLst>
        </pc:spChg>
        <pc:spChg chg="mod">
          <ac:chgData name="Kumar Soni, N." userId="a0667f5b-e91d-407c-b8f2-3c0260d34bb0" providerId="ADAL" clId="{2E793C72-E863-4B86-A3D1-970AC6E20281}" dt="2020-07-13T06:10:09.261" v="356" actId="20577"/>
          <ac:spMkLst>
            <pc:docMk/>
            <pc:sldMk cId="1770947831" sldId="269"/>
            <ac:spMk id="8" creationId="{41AFE884-1624-46B0-9864-C81FBFC04FEB}"/>
          </ac:spMkLst>
        </pc:spChg>
        <pc:spChg chg="add mod">
          <ac:chgData name="Kumar Soni, N." userId="a0667f5b-e91d-407c-b8f2-3c0260d34bb0" providerId="ADAL" clId="{2E793C72-E863-4B86-A3D1-970AC6E20281}" dt="2020-07-13T06:23:30.241" v="676" actId="207"/>
          <ac:spMkLst>
            <pc:docMk/>
            <pc:sldMk cId="1770947831" sldId="269"/>
            <ac:spMk id="9" creationId="{3B64D2E8-F222-4EB9-B174-7C73453CFA13}"/>
          </ac:spMkLst>
        </pc:spChg>
        <pc:picChg chg="del">
          <ac:chgData name="Kumar Soni, N." userId="a0667f5b-e91d-407c-b8f2-3c0260d34bb0" providerId="ADAL" clId="{2E793C72-E863-4B86-A3D1-970AC6E20281}" dt="2020-07-13T05:58:20.678" v="265" actId="478"/>
          <ac:picMkLst>
            <pc:docMk/>
            <pc:sldMk cId="1770947831" sldId="269"/>
            <ac:picMk id="5" creationId="{2CD656D3-DE8E-43CF-9615-3453331AF1EE}"/>
          </ac:picMkLst>
        </pc:picChg>
        <pc:picChg chg="add mod">
          <ac:chgData name="Kumar Soni, N." userId="a0667f5b-e91d-407c-b8f2-3c0260d34bb0" providerId="ADAL" clId="{2E793C72-E863-4B86-A3D1-970AC6E20281}" dt="2020-07-13T06:14:47.245" v="502" actId="14100"/>
          <ac:picMkLst>
            <pc:docMk/>
            <pc:sldMk cId="1770947831" sldId="269"/>
            <ac:picMk id="7" creationId="{7BEEACC9-A3EC-493A-AFE9-FA043887B81E}"/>
          </ac:picMkLst>
        </pc:picChg>
        <pc:picChg chg="del">
          <ac:chgData name="Kumar Soni, N." userId="a0667f5b-e91d-407c-b8f2-3c0260d34bb0" providerId="ADAL" clId="{2E793C72-E863-4B86-A3D1-970AC6E20281}" dt="2020-07-13T05:58:23.060" v="266" actId="478"/>
          <ac:picMkLst>
            <pc:docMk/>
            <pc:sldMk cId="1770947831" sldId="269"/>
            <ac:picMk id="10" creationId="{A56F8323-EA69-471D-9F24-A72B6BFC230E}"/>
          </ac:picMkLst>
        </pc:picChg>
        <pc:picChg chg="add mod">
          <ac:chgData name="Kumar Soni, N." userId="a0667f5b-e91d-407c-b8f2-3c0260d34bb0" providerId="ADAL" clId="{2E793C72-E863-4B86-A3D1-970AC6E20281}" dt="2020-07-13T06:16:41.819" v="675" actId="1037"/>
          <ac:picMkLst>
            <pc:docMk/>
            <pc:sldMk cId="1770947831" sldId="269"/>
            <ac:picMk id="11" creationId="{28788304-C03E-4A24-BD98-2ADC6D3BE351}"/>
          </ac:picMkLst>
        </pc:picChg>
      </pc:sldChg>
      <pc:sldChg chg="addSp delSp modSp add">
        <pc:chgData name="Kumar Soni, N." userId="a0667f5b-e91d-407c-b8f2-3c0260d34bb0" providerId="ADAL" clId="{2E793C72-E863-4B86-A3D1-970AC6E20281}" dt="2020-07-13T06:08:58.317" v="339" actId="20577"/>
        <pc:sldMkLst>
          <pc:docMk/>
          <pc:sldMk cId="2963649548" sldId="270"/>
        </pc:sldMkLst>
        <pc:spChg chg="del mod">
          <ac:chgData name="Kumar Soni, N." userId="a0667f5b-e91d-407c-b8f2-3c0260d34bb0" providerId="ADAL" clId="{2E793C72-E863-4B86-A3D1-970AC6E20281}" dt="2020-07-13T05:53:54.162" v="192" actId="478"/>
          <ac:spMkLst>
            <pc:docMk/>
            <pc:sldMk cId="2963649548" sldId="270"/>
            <ac:spMk id="2" creationId="{306A4A5B-49A3-43AA-85D6-87F899336135}"/>
          </ac:spMkLst>
        </pc:spChg>
        <pc:spChg chg="del">
          <ac:chgData name="Kumar Soni, N." userId="a0667f5b-e91d-407c-b8f2-3c0260d34bb0" providerId="ADAL" clId="{2E793C72-E863-4B86-A3D1-970AC6E20281}" dt="2020-07-13T05:47:24.125" v="59" actId="478"/>
          <ac:spMkLst>
            <pc:docMk/>
            <pc:sldMk cId="2963649548" sldId="270"/>
            <ac:spMk id="3" creationId="{4490F477-D590-4A6F-888F-EFA50DF8C1E5}"/>
          </ac:spMkLst>
        </pc:spChg>
        <pc:spChg chg="add del mod">
          <ac:chgData name="Kumar Soni, N." userId="a0667f5b-e91d-407c-b8f2-3c0260d34bb0" providerId="ADAL" clId="{2E793C72-E863-4B86-A3D1-970AC6E20281}" dt="2020-07-13T05:54:46.751" v="204" actId="478"/>
          <ac:spMkLst>
            <pc:docMk/>
            <pc:sldMk cId="2963649548" sldId="270"/>
            <ac:spMk id="7" creationId="{4C70A167-ADAB-4791-84BB-FE7ED8DC6F4E}"/>
          </ac:spMkLst>
        </pc:spChg>
        <pc:spChg chg="add del mod">
          <ac:chgData name="Kumar Soni, N." userId="a0667f5b-e91d-407c-b8f2-3c0260d34bb0" providerId="ADAL" clId="{2E793C72-E863-4B86-A3D1-970AC6E20281}" dt="2020-07-13T05:54:48.950" v="205" actId="478"/>
          <ac:spMkLst>
            <pc:docMk/>
            <pc:sldMk cId="2963649548" sldId="270"/>
            <ac:spMk id="9" creationId="{B48FA283-8E20-42C0-AECD-C012E0DEDFF7}"/>
          </ac:spMkLst>
        </pc:spChg>
        <pc:spChg chg="add del mod">
          <ac:chgData name="Kumar Soni, N." userId="a0667f5b-e91d-407c-b8f2-3c0260d34bb0" providerId="ADAL" clId="{2E793C72-E863-4B86-A3D1-970AC6E20281}" dt="2020-07-13T05:54:56.712" v="208"/>
          <ac:spMkLst>
            <pc:docMk/>
            <pc:sldMk cId="2963649548" sldId="270"/>
            <ac:spMk id="10" creationId="{A96D3243-C581-413C-B9C2-52F87898B3F5}"/>
          </ac:spMkLst>
        </pc:spChg>
        <pc:spChg chg="add mod">
          <ac:chgData name="Kumar Soni, N." userId="a0667f5b-e91d-407c-b8f2-3c0260d34bb0" providerId="ADAL" clId="{2E793C72-E863-4B86-A3D1-970AC6E20281}" dt="2020-07-13T06:08:58.317" v="339" actId="20577"/>
          <ac:spMkLst>
            <pc:docMk/>
            <pc:sldMk cId="2963649548" sldId="270"/>
            <ac:spMk id="11" creationId="{62C85E9B-E44C-48D1-8381-DDD2AF69F0DA}"/>
          </ac:spMkLst>
        </pc:spChg>
        <pc:graphicFrameChg chg="add del mod">
          <ac:chgData name="Kumar Soni, N." userId="a0667f5b-e91d-407c-b8f2-3c0260d34bb0" providerId="ADAL" clId="{2E793C72-E863-4B86-A3D1-970AC6E20281}" dt="2020-07-13T05:48:21.218" v="72"/>
          <ac:graphicFrameMkLst>
            <pc:docMk/>
            <pc:sldMk cId="2963649548" sldId="270"/>
            <ac:graphicFrameMk id="5" creationId="{679F2BA6-193F-4CDA-814E-2848185A041F}"/>
          </ac:graphicFrameMkLst>
        </pc:graphicFrameChg>
        <pc:picChg chg="add mod">
          <ac:chgData name="Kumar Soni, N." userId="a0667f5b-e91d-407c-b8f2-3c0260d34bb0" providerId="ADAL" clId="{2E793C72-E863-4B86-A3D1-970AC6E20281}" dt="2020-07-13T05:57:16.025" v="246" actId="1038"/>
          <ac:picMkLst>
            <pc:docMk/>
            <pc:sldMk cId="2963649548" sldId="270"/>
            <ac:picMk id="4" creationId="{52329E13-3F0B-41F2-ABF2-E89EE44B3C0E}"/>
          </ac:picMkLst>
        </pc:picChg>
      </pc:sldChg>
      <pc:sldChg chg="addSp delSp modSp add">
        <pc:chgData name="Kumar Soni, N." userId="a0667f5b-e91d-407c-b8f2-3c0260d34bb0" providerId="ADAL" clId="{2E793C72-E863-4B86-A3D1-970AC6E20281}" dt="2020-07-13T06:10:56.285" v="367" actId="14100"/>
        <pc:sldMkLst>
          <pc:docMk/>
          <pc:sldMk cId="800204429" sldId="271"/>
        </pc:sldMkLst>
        <pc:spChg chg="del">
          <ac:chgData name="Kumar Soni, N." userId="a0667f5b-e91d-407c-b8f2-3c0260d34bb0" providerId="ADAL" clId="{2E793C72-E863-4B86-A3D1-970AC6E20281}" dt="2020-07-13T05:57:22.876" v="247" actId="478"/>
          <ac:spMkLst>
            <pc:docMk/>
            <pc:sldMk cId="800204429" sldId="271"/>
            <ac:spMk id="2" creationId="{306A4A5B-49A3-43AA-85D6-87F899336135}"/>
          </ac:spMkLst>
        </pc:spChg>
        <pc:spChg chg="add del mod">
          <ac:chgData name="Kumar Soni, N." userId="a0667f5b-e91d-407c-b8f2-3c0260d34bb0" providerId="ADAL" clId="{2E793C72-E863-4B86-A3D1-970AC6E20281}" dt="2020-07-13T05:57:30.838" v="250" actId="478"/>
          <ac:spMkLst>
            <pc:docMk/>
            <pc:sldMk cId="800204429" sldId="271"/>
            <ac:spMk id="5" creationId="{0F25C117-E67F-4EA0-976A-7258AED73139}"/>
          </ac:spMkLst>
        </pc:spChg>
        <pc:spChg chg="add mod">
          <ac:chgData name="Kumar Soni, N." userId="a0667f5b-e91d-407c-b8f2-3c0260d34bb0" providerId="ADAL" clId="{2E793C72-E863-4B86-A3D1-970AC6E20281}" dt="2020-07-13T06:06:08.195" v="312" actId="207"/>
          <ac:spMkLst>
            <pc:docMk/>
            <pc:sldMk cId="800204429" sldId="271"/>
            <ac:spMk id="8" creationId="{8555A8B7-CFD6-4D55-8F33-20AFE4564564}"/>
          </ac:spMkLst>
        </pc:spChg>
        <pc:picChg chg="del">
          <ac:chgData name="Kumar Soni, N." userId="a0667f5b-e91d-407c-b8f2-3c0260d34bb0" providerId="ADAL" clId="{2E793C72-E863-4B86-A3D1-970AC6E20281}" dt="2020-07-13T06:05:31.458" v="289" actId="478"/>
          <ac:picMkLst>
            <pc:docMk/>
            <pc:sldMk cId="800204429" sldId="271"/>
            <ac:picMk id="4" creationId="{52329E13-3F0B-41F2-ABF2-E89EE44B3C0E}"/>
          </ac:picMkLst>
        </pc:picChg>
        <pc:picChg chg="add mod">
          <ac:chgData name="Kumar Soni, N." userId="a0667f5b-e91d-407c-b8f2-3c0260d34bb0" providerId="ADAL" clId="{2E793C72-E863-4B86-A3D1-970AC6E20281}" dt="2020-07-13T06:10:56.285" v="367" actId="14100"/>
          <ac:picMkLst>
            <pc:docMk/>
            <pc:sldMk cId="800204429" sldId="271"/>
            <ac:picMk id="7" creationId="{C167DBE3-FC36-48D0-B7ED-33ACBAEE52A9}"/>
          </ac:picMkLst>
        </pc:picChg>
      </pc:sldChg>
      <pc:sldChg chg="addSp delSp modSp add">
        <pc:chgData name="Kumar Soni, N." userId="a0667f5b-e91d-407c-b8f2-3c0260d34bb0" providerId="ADAL" clId="{2E793C72-E863-4B86-A3D1-970AC6E20281}" dt="2020-07-13T07:58:17.787" v="2251"/>
        <pc:sldMkLst>
          <pc:docMk/>
          <pc:sldMk cId="2458272983" sldId="272"/>
        </pc:sldMkLst>
        <pc:spChg chg="mod">
          <ac:chgData name="Kumar Soni, N." userId="a0667f5b-e91d-407c-b8f2-3c0260d34bb0" providerId="ADAL" clId="{2E793C72-E863-4B86-A3D1-970AC6E20281}" dt="2020-07-13T06:07:04" v="335" actId="20577"/>
          <ac:spMkLst>
            <pc:docMk/>
            <pc:sldMk cId="2458272983" sldId="272"/>
            <ac:spMk id="4" creationId="{9F768FB0-D37E-4264-974B-371DCD2A2EFC}"/>
          </ac:spMkLst>
        </pc:spChg>
        <pc:spChg chg="add mod">
          <ac:chgData name="Kumar Soni, N." userId="a0667f5b-e91d-407c-b8f2-3c0260d34bb0" providerId="ADAL" clId="{2E793C72-E863-4B86-A3D1-970AC6E20281}" dt="2020-07-13T07:58:17.787" v="2251"/>
          <ac:spMkLst>
            <pc:docMk/>
            <pc:sldMk cId="2458272983" sldId="272"/>
            <ac:spMk id="6" creationId="{E49A6F47-053D-4DE8-AC0A-8CBC01F6324D}"/>
          </ac:spMkLst>
        </pc:spChg>
        <pc:spChg chg="del">
          <ac:chgData name="Kumar Soni, N." userId="a0667f5b-e91d-407c-b8f2-3c0260d34bb0" providerId="ADAL" clId="{2E793C72-E863-4B86-A3D1-970AC6E20281}" dt="2020-07-13T06:06:51.759" v="314" actId="478"/>
          <ac:spMkLst>
            <pc:docMk/>
            <pc:sldMk cId="2458272983" sldId="272"/>
            <ac:spMk id="8" creationId="{41AFE884-1624-46B0-9864-C81FBFC04FEB}"/>
          </ac:spMkLst>
        </pc:spChg>
        <pc:picChg chg="add mod">
          <ac:chgData name="Kumar Soni, N." userId="a0667f5b-e91d-407c-b8f2-3c0260d34bb0" providerId="ADAL" clId="{2E793C72-E863-4B86-A3D1-970AC6E20281}" dt="2020-07-13T07:56:29.778" v="2234" actId="14100"/>
          <ac:picMkLst>
            <pc:docMk/>
            <pc:sldMk cId="2458272983" sldId="272"/>
            <ac:picMk id="5" creationId="{54EC8242-1FA2-4EE9-8175-E54472F02ADA}"/>
          </ac:picMkLst>
        </pc:picChg>
      </pc:sldChg>
      <pc:sldChg chg="modSp add">
        <pc:chgData name="Kumar Soni, N." userId="a0667f5b-e91d-407c-b8f2-3c0260d34bb0" providerId="ADAL" clId="{2E793C72-E863-4B86-A3D1-970AC6E20281}" dt="2020-07-13T08:00:48.179" v="2355" actId="20577"/>
        <pc:sldMkLst>
          <pc:docMk/>
          <pc:sldMk cId="2419357991" sldId="273"/>
        </pc:sldMkLst>
        <pc:spChg chg="mod">
          <ac:chgData name="Kumar Soni, N." userId="a0667f5b-e91d-407c-b8f2-3c0260d34bb0" providerId="ADAL" clId="{2E793C72-E863-4B86-A3D1-970AC6E20281}" dt="2020-07-13T08:00:09.486" v="2265" actId="20577"/>
          <ac:spMkLst>
            <pc:docMk/>
            <pc:sldMk cId="2419357991" sldId="273"/>
            <ac:spMk id="4" creationId="{9F768FB0-D37E-4264-974B-371DCD2A2EFC}"/>
          </ac:spMkLst>
        </pc:spChg>
        <pc:spChg chg="mod">
          <ac:chgData name="Kumar Soni, N." userId="a0667f5b-e91d-407c-b8f2-3c0260d34bb0" providerId="ADAL" clId="{2E793C72-E863-4B86-A3D1-970AC6E20281}" dt="2020-07-13T08:00:48.179" v="2355" actId="20577"/>
          <ac:spMkLst>
            <pc:docMk/>
            <pc:sldMk cId="2419357991" sldId="273"/>
            <ac:spMk id="8" creationId="{41AFE884-1624-46B0-9864-C81FBFC04FEB}"/>
          </ac:spMkLst>
        </pc:spChg>
      </pc:sldChg>
      <pc:sldChg chg="addSp delSp modSp add">
        <pc:chgData name="Kumar Soni, N." userId="a0667f5b-e91d-407c-b8f2-3c0260d34bb0" providerId="ADAL" clId="{2E793C72-E863-4B86-A3D1-970AC6E20281}" dt="2020-07-13T07:49:45.153" v="2131" actId="20577"/>
        <pc:sldMkLst>
          <pc:docMk/>
          <pc:sldMk cId="1175439322" sldId="274"/>
        </pc:sldMkLst>
        <pc:spChg chg="del">
          <ac:chgData name="Kumar Soni, N." userId="a0667f5b-e91d-407c-b8f2-3c0260d34bb0" providerId="ADAL" clId="{2E793C72-E863-4B86-A3D1-970AC6E20281}" dt="2020-07-13T06:23:45.574" v="677" actId="478"/>
          <ac:spMkLst>
            <pc:docMk/>
            <pc:sldMk cId="1175439322" sldId="274"/>
            <ac:spMk id="2" creationId="{7CA0A8EC-A81D-4F06-888E-678687F65CF8}"/>
          </ac:spMkLst>
        </pc:spChg>
        <pc:spChg chg="add mod">
          <ac:chgData name="Kumar Soni, N." userId="a0667f5b-e91d-407c-b8f2-3c0260d34bb0" providerId="ADAL" clId="{2E793C72-E863-4B86-A3D1-970AC6E20281}" dt="2020-07-13T07:49:45.153" v="2131" actId="20577"/>
          <ac:spMkLst>
            <pc:docMk/>
            <pc:sldMk cId="1175439322" sldId="274"/>
            <ac:spMk id="5" creationId="{238B039E-BF2B-46AE-A21C-6F322ADC629E}"/>
          </ac:spMkLst>
        </pc:spChg>
        <pc:graphicFrameChg chg="add del">
          <ac:chgData name="Kumar Soni, N." userId="a0667f5b-e91d-407c-b8f2-3c0260d34bb0" providerId="ADAL" clId="{2E793C72-E863-4B86-A3D1-970AC6E20281}" dt="2020-07-13T06:24:49.672" v="699"/>
          <ac:graphicFrameMkLst>
            <pc:docMk/>
            <pc:sldMk cId="1175439322" sldId="274"/>
            <ac:graphicFrameMk id="6" creationId="{60587FCD-F6E8-497E-8FF5-7B1BE19FDA6B}"/>
          </ac:graphicFrameMkLst>
        </pc:graphicFrameChg>
        <pc:graphicFrameChg chg="add del">
          <ac:chgData name="Kumar Soni, N." userId="a0667f5b-e91d-407c-b8f2-3c0260d34bb0" providerId="ADAL" clId="{2E793C72-E863-4B86-A3D1-970AC6E20281}" dt="2020-07-13T07:36:21.329" v="1143"/>
          <ac:graphicFrameMkLst>
            <pc:docMk/>
            <pc:sldMk cId="1175439322" sldId="274"/>
            <ac:graphicFrameMk id="9" creationId="{4282B2F3-02A1-4EA8-A906-33C2D35BD490}"/>
          </ac:graphicFrameMkLst>
        </pc:graphicFrameChg>
        <pc:graphicFrameChg chg="add del mod">
          <ac:chgData name="Kumar Soni, N." userId="a0667f5b-e91d-407c-b8f2-3c0260d34bb0" providerId="ADAL" clId="{2E793C72-E863-4B86-A3D1-970AC6E20281}" dt="2020-07-13T07:37:01.474" v="1147"/>
          <ac:graphicFrameMkLst>
            <pc:docMk/>
            <pc:sldMk cId="1175439322" sldId="274"/>
            <ac:graphicFrameMk id="10" creationId="{2A31CE3E-EBBD-4733-B94B-47F34E5719E6}"/>
          </ac:graphicFrameMkLst>
        </pc:graphicFrameChg>
        <pc:graphicFrameChg chg="add del">
          <ac:chgData name="Kumar Soni, N." userId="a0667f5b-e91d-407c-b8f2-3c0260d34bb0" providerId="ADAL" clId="{2E793C72-E863-4B86-A3D1-970AC6E20281}" dt="2020-07-13T07:38:25.773" v="1323"/>
          <ac:graphicFrameMkLst>
            <pc:docMk/>
            <pc:sldMk cId="1175439322" sldId="274"/>
            <ac:graphicFrameMk id="11" creationId="{658AAC84-6DAB-4D62-8A2C-FD836575D8A2}"/>
          </ac:graphicFrameMkLst>
        </pc:graphicFrameChg>
        <pc:picChg chg="del">
          <ac:chgData name="Kumar Soni, N." userId="a0667f5b-e91d-407c-b8f2-3c0260d34bb0" providerId="ADAL" clId="{2E793C72-E863-4B86-A3D1-970AC6E20281}" dt="2020-07-13T06:13:26.809" v="495" actId="478"/>
          <ac:picMkLst>
            <pc:docMk/>
            <pc:sldMk cId="1175439322" sldId="274"/>
            <ac:picMk id="7" creationId="{7BEEACC9-A3EC-493A-AFE9-FA043887B81E}"/>
          </ac:picMkLst>
        </pc:picChg>
      </pc:sldChg>
      <pc:sldChg chg="modSp add">
        <pc:chgData name="Kumar Soni, N." userId="a0667f5b-e91d-407c-b8f2-3c0260d34bb0" providerId="ADAL" clId="{2E793C72-E863-4B86-A3D1-970AC6E20281}" dt="2020-07-13T07:53:12.871" v="2162"/>
        <pc:sldMkLst>
          <pc:docMk/>
          <pc:sldMk cId="4078700722" sldId="275"/>
        </pc:sldMkLst>
        <pc:spChg chg="mod">
          <ac:chgData name="Kumar Soni, N." userId="a0667f5b-e91d-407c-b8f2-3c0260d34bb0" providerId="ADAL" clId="{2E793C72-E863-4B86-A3D1-970AC6E20281}" dt="2020-07-13T07:53:12.871" v="2162"/>
          <ac:spMkLst>
            <pc:docMk/>
            <pc:sldMk cId="4078700722" sldId="275"/>
            <ac:spMk id="5" creationId="{238B039E-BF2B-46AE-A21C-6F322ADC629E}"/>
          </ac:spMkLst>
        </pc:spChg>
      </pc:sldChg>
      <pc:sldChg chg="modSp add">
        <pc:chgData name="Kumar Soni, N." userId="a0667f5b-e91d-407c-b8f2-3c0260d34bb0" providerId="ADAL" clId="{2E793C72-E863-4B86-A3D1-970AC6E20281}" dt="2020-07-13T07:53:24.244" v="2168" actId="5793"/>
        <pc:sldMkLst>
          <pc:docMk/>
          <pc:sldMk cId="3836002571" sldId="276"/>
        </pc:sldMkLst>
        <pc:spChg chg="mod">
          <ac:chgData name="Kumar Soni, N." userId="a0667f5b-e91d-407c-b8f2-3c0260d34bb0" providerId="ADAL" clId="{2E793C72-E863-4B86-A3D1-970AC6E20281}" dt="2020-07-13T07:53:24.244" v="2168" actId="5793"/>
          <ac:spMkLst>
            <pc:docMk/>
            <pc:sldMk cId="3836002571" sldId="276"/>
            <ac:spMk id="5" creationId="{238B039E-BF2B-46AE-A21C-6F322ADC62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A4AB-F3F5-4BD7-90E8-05389A80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C139E-8397-4BA1-8549-CD1EA2647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BFCBA-E1D9-4EE8-B957-9799FF6A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B9A7-B47C-40D8-B004-CA65A776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2881-70F3-47EE-AE41-9370D744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3691-9650-4142-8418-876C4B33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E0A12-40E7-4B47-BB86-725644D4B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4872-4261-49D1-B0BE-F20FCAB4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149B-2D56-4FB8-837D-602D0F66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1826-FD15-4B20-8104-6ADAA7C3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52A89-64EA-48D2-8F59-FD3FABCCC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500F-1072-44A0-944C-D8DDF0124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CC02-F7F7-4FE4-8B21-B8974E37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E8A9-EA5C-4DD1-9ABC-DA0984A0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6B6D-5F4C-4EC0-8EA3-A6D9F658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6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EECC-CFB4-4B24-BEB9-FE0B44BE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1B1D-B51D-417F-9595-830BECE0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FC61-6606-4251-B4C7-7F512817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A5E5-1BF6-4AA7-BF9D-97BE0235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66E9A-DF1D-4D25-BF6E-0BF3B1F7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0B8C-40E9-434E-B6C0-7D8718C9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26EF-CC4E-404A-9BC6-CAEDA08B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C9CB-F63F-4612-81DC-BD557B58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39337-3028-4169-A29D-DC8C381B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B259E-F7A7-4146-A88A-573BFA4C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386D-1E8A-4CD7-8E2D-47F82B50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70FD-AEB8-4718-BBAB-23D9E3574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E3C09-982E-4090-848C-6F3F213B7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F0787-3C88-485E-808C-7D6831F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2F888-86CD-4C35-9464-D31BAC83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7A8D1-F0BA-4885-A8D7-BF580FAC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3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9BD1-F1FB-4F49-AD75-6BCBA3E0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2CCE-28FE-4EFD-BEC2-957C1F3F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C75E9-50BF-4F57-942E-1353FB308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9564E-FC73-4905-83BC-AA370B051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2B868-455F-4E01-9F4F-FBC98AAC7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123BE-1475-48D3-8A4F-1A130451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A3662-9AA1-428B-B8FE-6C596FA6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10390-9264-4360-83DA-76C67A8A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3F2-7333-4C3A-A91B-FFD9FD09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0DC57-6E3E-4999-96CB-D916B738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E08B1-98D9-407D-A623-9FAE4F2A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64D-CF67-435C-896A-83B017DA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BB9C1-6B39-4A14-9695-911F7C5F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6D7A9-2FF8-48EF-9A8E-FB6920E8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65A0-BB41-4692-96DE-71EBCA34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8BCA-C0A8-43A2-B947-57782C3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A71E-3B8A-43B8-893E-8B0CC9C2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AEAFD-D5F9-4CF6-9525-73850AC8E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2502-CAB0-478C-9520-1F5F6E9D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4AE5-A72A-4141-9AF6-D4593125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44E7-C581-45DA-B0AE-DE814ED1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142F-1CA2-4F60-A1AF-E2073CA4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954D0-20A4-4BB0-BA37-684101071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400D0-90FC-4B5D-823C-2104CE823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C670-9A04-45EB-A784-2A9F9D0D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86E6C-DD26-4803-9CCB-42904B5A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715DC-B342-448E-89E1-2FC0213C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48354-25FF-40F5-AC70-0F28E3F6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EF49-9741-485E-BE26-4E66BD1D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C728-A6E3-4D1C-B821-C11A0731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83A3-CBDA-4306-847B-79C2D549F8E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B9CB-47EC-4701-ADE3-963A1BBDB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7512-6C1B-4D4D-B3E3-8AE788DFA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492ED-07B1-42BB-AA66-341EB408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2EB9E-98F4-4708-AA2F-0D2DB0D7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Introduction to Machine Learning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  Neeraj Kumar Soni</a:t>
            </a:r>
            <a:br>
              <a:rPr lang="en-US" sz="3200" dirty="0"/>
            </a:br>
            <a:r>
              <a:rPr lang="en-US" sz="3200" dirty="0"/>
              <a:t>                   Data Science Professional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0A01-3187-48CA-A475-730933BA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9" y="1473931"/>
            <a:ext cx="10515600" cy="47932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68FB0-D37E-4264-974B-371DCD2A2EFC}"/>
              </a:ext>
            </a:extLst>
          </p:cNvPr>
          <p:cNvSpPr txBox="1"/>
          <p:nvPr/>
        </p:nvSpPr>
        <p:spPr>
          <a:xfrm>
            <a:off x="689317" y="590843"/>
            <a:ext cx="517691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Additional-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C8242-1FA2-4EE9-8175-E54472F0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11" y="1114063"/>
            <a:ext cx="4164037" cy="2039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A6F47-053D-4DE8-AC0A-8CBC01F6324D}"/>
              </a:ext>
            </a:extLst>
          </p:cNvPr>
          <p:cNvSpPr txBox="1"/>
          <p:nvPr/>
        </p:nvSpPr>
        <p:spPr>
          <a:xfrm>
            <a:off x="252634" y="1285220"/>
            <a:ext cx="782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4D6139-D110-425C-8443-2F727CE7D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07788"/>
              </p:ext>
            </p:extLst>
          </p:nvPr>
        </p:nvGraphicFramePr>
        <p:xfrm>
          <a:off x="4753183" y="1726646"/>
          <a:ext cx="4985902" cy="4353875"/>
        </p:xfrm>
        <a:graphic>
          <a:graphicData uri="http://schemas.openxmlformats.org/drawingml/2006/table">
            <a:tbl>
              <a:tblPr/>
              <a:tblGrid>
                <a:gridCol w="2492951">
                  <a:extLst>
                    <a:ext uri="{9D8B030D-6E8A-4147-A177-3AD203B41FA5}">
                      <a16:colId xmlns:a16="http://schemas.microsoft.com/office/drawing/2014/main" val="3753068325"/>
                    </a:ext>
                  </a:extLst>
                </a:gridCol>
                <a:gridCol w="2492951">
                  <a:extLst>
                    <a:ext uri="{9D8B030D-6E8A-4147-A177-3AD203B41FA5}">
                      <a16:colId xmlns:a16="http://schemas.microsoft.com/office/drawing/2014/main" val="4081680030"/>
                    </a:ext>
                  </a:extLst>
                </a:gridCol>
              </a:tblGrid>
              <a:tr h="162990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Artificial Intelligence</a:t>
                      </a:r>
                    </a:p>
                  </a:txBody>
                  <a:tcPr marL="37043" marR="37043" marT="37043" marB="37043">
                    <a:lnL w="9525" cap="flat" cmpd="sng" algn="ctr">
                      <a:solidFill>
                        <a:srgbClr val="405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37043" marR="37043" marT="37043" marB="37043">
                    <a:lnL w="9525" cap="flat" cmpd="sng" algn="ctr">
                      <a:solidFill>
                        <a:srgbClr val="405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784863"/>
                  </a:ext>
                </a:extLst>
              </a:tr>
              <a:tr h="405005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Artificial intelligence is a technology which enables a machine to simulate human behavior.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Machine learning is a subset of AI which allows a machine to automatically learn from past data without programming explicitly.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534831"/>
                  </a:ext>
                </a:extLst>
              </a:tr>
              <a:tr h="405005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goal of AI is to make a smart computer system like humans to solve complex problems.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goal of ML is to allow machines to learn from data so that they can give accurate output.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0100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AI, we make intelligent systems to perform any task like a human.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ML, we teach machines with data to perform a particular task and give an accurate result.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70630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Machine learning and deep learning are the two main subsets of AI.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Deep learning is a main subset of machine learning.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67520"/>
                  </a:ext>
                </a:extLst>
              </a:tr>
              <a:tr h="227198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AI has a very wide range of scope.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Machine learning has a limited scope.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50615"/>
                  </a:ext>
                </a:extLst>
              </a:tr>
              <a:tr h="405005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AI is working to create an intelligent system which can perform various complex tasks.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Machine learning is working to create machines that can perform only those specific tasks for which they are trained.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915669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AI system is concerned about maximizing the chances of success.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Machine learning is mainly concerned about accuracy and patterns.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66220"/>
                  </a:ext>
                </a:extLst>
              </a:tr>
              <a:tr h="582813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main applications of AI are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Siri, customer support using catboats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Expert System, Online game playing, intelligent humanoid robot, etc.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main applications of machine learning are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Online recommender system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Google search algorithms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Facebook auto friend tagging suggestions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etc.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342"/>
                  </a:ext>
                </a:extLst>
              </a:tr>
              <a:tr h="582813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 the basis of capabilities, AI can be divided into three types, which are,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Weak AI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General AI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and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Strong AI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Machine learning can also be divided into mainly three types that are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Supervised learning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Unsupervised learning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and </a:t>
                      </a: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Reinforcement learning</a:t>
                      </a: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24023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includes learning, reasoning, and self-correction.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includes learning and self-correction when introduced with new data.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885364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AI completely deals with Structured, semi-structured, and unstructured data.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Machine learning deals with Structured and semi-structured data.</a:t>
                      </a:r>
                    </a:p>
                  </a:txBody>
                  <a:tcPr marL="24695" marR="24695" marT="24695" marB="246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93904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6C5158DA-B0F7-43FA-BA7E-A607EBB6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4" y="1727200"/>
            <a:ext cx="22634579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B595250-1CD9-43A2-9BCF-3538D1FA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4" y="1727200"/>
            <a:ext cx="22634579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DBF5F45-CC5A-4892-810A-2BA6F1F0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4" y="1419910"/>
            <a:ext cx="22634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3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329E13-3F0B-41F2-ABF2-E89EE44B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91" y="3695788"/>
            <a:ext cx="6793979" cy="3063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C85E9B-E44C-48D1-8381-DDD2AF69F0DA}"/>
              </a:ext>
            </a:extLst>
          </p:cNvPr>
          <p:cNvSpPr txBox="1"/>
          <p:nvPr/>
        </p:nvSpPr>
        <p:spPr>
          <a:xfrm>
            <a:off x="562708" y="450166"/>
            <a:ext cx="9439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**Machine learning is an application of artificial intelligence (AI).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similarly simplified definition is that machine learning is made up of 3 things: 1) data, </a:t>
            </a:r>
            <a:br>
              <a:rPr lang="en-US" sz="2400" dirty="0"/>
            </a:br>
            <a:r>
              <a:rPr lang="en-US" sz="2400" dirty="0"/>
              <a:t>                                     2) a model or estimator, and </a:t>
            </a:r>
            <a:br>
              <a:rPr lang="en-US" sz="2400" dirty="0"/>
            </a:br>
            <a:r>
              <a:rPr lang="en-US" sz="2400" dirty="0"/>
              <a:t>                                     3) a cost or loss to minimize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64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167DBE3-FC36-48D0-B7ED-33ACBAEE5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266092"/>
            <a:ext cx="10621107" cy="4832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5A8B7-CFD6-4D55-8F33-20AFE4564564}"/>
              </a:ext>
            </a:extLst>
          </p:cNvPr>
          <p:cNvSpPr txBox="1"/>
          <p:nvPr/>
        </p:nvSpPr>
        <p:spPr>
          <a:xfrm>
            <a:off x="815926" y="379828"/>
            <a:ext cx="420624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ML-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EEB5D0-EFAF-4454-B57B-11913027365F}"/>
              </a:ext>
            </a:extLst>
          </p:cNvPr>
          <p:cNvSpPr/>
          <p:nvPr/>
        </p:nvSpPr>
        <p:spPr>
          <a:xfrm>
            <a:off x="7526215" y="1114063"/>
            <a:ext cx="3516923" cy="1361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0A01-3187-48CA-A475-730933BA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9" y="1473931"/>
            <a:ext cx="10515600" cy="47932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68FB0-D37E-4264-974B-371DCD2A2EFC}"/>
              </a:ext>
            </a:extLst>
          </p:cNvPr>
          <p:cNvSpPr txBox="1"/>
          <p:nvPr/>
        </p:nvSpPr>
        <p:spPr>
          <a:xfrm>
            <a:off x="689317" y="590843"/>
            <a:ext cx="517691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Process Flow-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FE884-1624-46B0-9864-C81FBFC04FEB}"/>
              </a:ext>
            </a:extLst>
          </p:cNvPr>
          <p:cNvSpPr txBox="1"/>
          <p:nvPr/>
        </p:nvSpPr>
        <p:spPr>
          <a:xfrm>
            <a:off x="689317" y="1562219"/>
            <a:ext cx="477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ata Preprocessing in Python - Towards Data Science">
            <a:extLst>
              <a:ext uri="{FF2B5EF4-FFF2-40B4-BE49-F238E27FC236}">
                <a16:creationId xmlns:a16="http://schemas.microsoft.com/office/drawing/2014/main" id="{7BEEACC9-A3EC-493A-AFE9-FA043887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1473931"/>
            <a:ext cx="5406683" cy="21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0A8EC-A81D-4F06-888E-678687F65CF8}"/>
              </a:ext>
            </a:extLst>
          </p:cNvPr>
          <p:cNvSpPr txBox="1"/>
          <p:nvPr/>
        </p:nvSpPr>
        <p:spPr>
          <a:xfrm>
            <a:off x="7526215" y="1280160"/>
            <a:ext cx="3516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Algorithm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Prediction &amp; Model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4D2E8-F222-4EB9-B174-7C73453CFA13}"/>
              </a:ext>
            </a:extLst>
          </p:cNvPr>
          <p:cNvSpPr txBox="1"/>
          <p:nvPr/>
        </p:nvSpPr>
        <p:spPr>
          <a:xfrm>
            <a:off x="7526215" y="3870543"/>
            <a:ext cx="3516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**According to Forbes Survey-Data Scientists  Spend 80% of their time on data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Preparation,Feature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Enginerring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788304-C03E-4A24-BD98-2ADC6D3B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2" y="3870544"/>
            <a:ext cx="6666667" cy="27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0A01-3187-48CA-A475-730933BA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9" y="1473931"/>
            <a:ext cx="10515600" cy="47932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68FB0-D37E-4264-974B-371DCD2A2EFC}"/>
              </a:ext>
            </a:extLst>
          </p:cNvPr>
          <p:cNvSpPr txBox="1"/>
          <p:nvPr/>
        </p:nvSpPr>
        <p:spPr>
          <a:xfrm>
            <a:off x="689317" y="590843"/>
            <a:ext cx="517691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Process Flow-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FE884-1624-46B0-9864-C81FBFC04FEB}"/>
              </a:ext>
            </a:extLst>
          </p:cNvPr>
          <p:cNvSpPr txBox="1"/>
          <p:nvPr/>
        </p:nvSpPr>
        <p:spPr>
          <a:xfrm>
            <a:off x="689317" y="1562219"/>
            <a:ext cx="477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B039E-BF2B-46AE-A21C-6F322ADC629E}"/>
              </a:ext>
            </a:extLst>
          </p:cNvPr>
          <p:cNvSpPr txBox="1"/>
          <p:nvPr/>
        </p:nvSpPr>
        <p:spPr>
          <a:xfrm>
            <a:off x="848751" y="1321418"/>
            <a:ext cx="953789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collection and preparation: everything from choosing where to get the data, up to the point it is clean and ready for feature selection/engineering</a:t>
            </a:r>
          </a:p>
          <a:p>
            <a:r>
              <a:rPr lang="en-US" dirty="0"/>
              <a:t>                           a)Trend Analysis</a:t>
            </a:r>
          </a:p>
          <a:p>
            <a:r>
              <a:rPr lang="en-US" dirty="0"/>
              <a:t>                            b) Master Data Preparation</a:t>
            </a:r>
          </a:p>
          <a:p>
            <a:r>
              <a:rPr lang="en-US" dirty="0"/>
              <a:t>                            c)Data Wrangling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 selection and feature engineering: this includes all changes to the data from once it has been cleaned up to when it is ingested into the machine learning model</a:t>
            </a:r>
          </a:p>
          <a:p>
            <a:r>
              <a:rPr lang="en-US" dirty="0"/>
              <a:t>     a) one hot encoding:a.1)Helps to manage your categorical data for most of the ML  algorithm</a:t>
            </a:r>
          </a:p>
          <a:p>
            <a:r>
              <a:rPr lang="en-US" dirty="0"/>
              <a:t>                                         a.2)enables you to group your categorical data without losing </a:t>
            </a:r>
            <a:r>
              <a:rPr lang="en-US" dirty="0" err="1"/>
              <a:t>anyinformation</a:t>
            </a:r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     b) Data Scaling:-1) age and income columns are not comparable because of high deviation btw 2s</a:t>
            </a:r>
          </a:p>
          <a:p>
            <a:r>
              <a:rPr lang="en-US" dirty="0"/>
              <a:t>                       2)For ML Point we need to convert them to a comparable form.</a:t>
            </a:r>
          </a:p>
          <a:p>
            <a:r>
              <a:rPr lang="en-US" dirty="0"/>
              <a:t>                       3)continuous features become identical in terms of the </a:t>
            </a:r>
            <a:r>
              <a:rPr lang="en-US" dirty="0" err="1"/>
              <a:t>range,after</a:t>
            </a:r>
            <a:r>
              <a:rPr lang="en-US" dirty="0"/>
              <a:t> a scaling process</a:t>
            </a:r>
          </a:p>
          <a:p>
            <a:r>
              <a:rPr lang="en-US" dirty="0"/>
              <a:t>                       4)Min-Max normalization, </a:t>
            </a:r>
            <a:r>
              <a:rPr lang="en-US" dirty="0" err="1"/>
              <a:t>substracting</a:t>
            </a:r>
            <a:r>
              <a:rPr lang="en-US" dirty="0"/>
              <a:t> with mean are few method.</a:t>
            </a:r>
          </a:p>
          <a:p>
            <a:r>
              <a:rPr lang="en-US" dirty="0"/>
              <a:t>                       5)This transformation does not change the distribution of the feature </a:t>
            </a:r>
          </a:p>
          <a:p>
            <a:r>
              <a:rPr lang="en-US" dirty="0"/>
              <a:t>                       6)Outlier should be taken care of </a:t>
            </a:r>
          </a:p>
          <a:p>
            <a:r>
              <a:rPr lang="en-US" dirty="0"/>
              <a:t>                                                      </a:t>
            </a:r>
          </a:p>
          <a:p>
            <a:r>
              <a:rPr lang="en-US" dirty="0"/>
              <a:t>                                                        </a:t>
            </a:r>
          </a:p>
          <a:p>
            <a:r>
              <a:rPr lang="en-US" dirty="0"/>
              <a:t>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3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0A01-3187-48CA-A475-730933BA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9" y="1473931"/>
            <a:ext cx="10515600" cy="47932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68FB0-D37E-4264-974B-371DCD2A2EFC}"/>
              </a:ext>
            </a:extLst>
          </p:cNvPr>
          <p:cNvSpPr txBox="1"/>
          <p:nvPr/>
        </p:nvSpPr>
        <p:spPr>
          <a:xfrm>
            <a:off x="689317" y="590843"/>
            <a:ext cx="517691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Process Flow-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FE884-1624-46B0-9864-C81FBFC04FEB}"/>
              </a:ext>
            </a:extLst>
          </p:cNvPr>
          <p:cNvSpPr txBox="1"/>
          <p:nvPr/>
        </p:nvSpPr>
        <p:spPr>
          <a:xfrm>
            <a:off x="689317" y="1562219"/>
            <a:ext cx="477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B039E-BF2B-46AE-A21C-6F322ADC629E}"/>
              </a:ext>
            </a:extLst>
          </p:cNvPr>
          <p:cNvSpPr txBox="1"/>
          <p:nvPr/>
        </p:nvSpPr>
        <p:spPr>
          <a:xfrm>
            <a:off x="848751" y="1321418"/>
            <a:ext cx="953789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Imputation: 1) Exclude rows with NA**</a:t>
            </a:r>
          </a:p>
          <a:p>
            <a:r>
              <a:rPr lang="en-US" dirty="0"/>
              <a:t>                            2) Impute with Mean/Median                            </a:t>
            </a:r>
          </a:p>
          <a:p>
            <a:r>
              <a:rPr lang="en-US" dirty="0"/>
              <a:t>                            3) Max of counts for Categorical Data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Handling Outliers:1) Visualization- Best approach                                     </a:t>
            </a:r>
          </a:p>
          <a:p>
            <a:r>
              <a:rPr lang="en-US" dirty="0"/>
              <a:t>                                     2) </a:t>
            </a:r>
            <a:r>
              <a:rPr lang="en-US" dirty="0" err="1"/>
              <a:t>Statiscal</a:t>
            </a:r>
            <a:r>
              <a:rPr lang="en-US" dirty="0"/>
              <a:t> Method like - Std Deviation/IQR</a:t>
            </a:r>
          </a:p>
          <a:p>
            <a:r>
              <a:rPr lang="en-US" dirty="0"/>
              <a:t>                                     3) Capping the data-- Don’t exclude the outlier, else just change them to the   </a:t>
            </a:r>
          </a:p>
          <a:p>
            <a:r>
              <a:rPr lang="en-US" dirty="0"/>
              <a:t>                                         upper or lower limit as required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 transformation:-1)It helps to handle skewed data and after transformation</a:t>
            </a:r>
          </a:p>
          <a:p>
            <a:r>
              <a:rPr lang="en-US" dirty="0"/>
              <a:t>                                          2) the distribution becomes more approximate to normal.</a:t>
            </a:r>
          </a:p>
          <a:p>
            <a:r>
              <a:rPr lang="en-US" dirty="0"/>
              <a:t>                                          3) It also decreases the effect of the outliers, due to the normalization of </a:t>
            </a:r>
          </a:p>
          <a:p>
            <a:r>
              <a:rPr lang="en-US" dirty="0"/>
              <a:t>                                               magnitude differences and the model become more robust.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Extracting Date/</a:t>
            </a:r>
            <a:r>
              <a:rPr lang="en-US" dirty="0" err="1"/>
              <a:t>Info:Extracting</a:t>
            </a:r>
            <a:r>
              <a:rPr lang="en-US" dirty="0"/>
              <a:t> the parts of the date into different columns: Year, month, day, etc.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</a:t>
            </a:r>
          </a:p>
          <a:p>
            <a:r>
              <a:rPr lang="en-US" dirty="0"/>
              <a:t>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0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0A01-3187-48CA-A475-730933BA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9" y="1473931"/>
            <a:ext cx="10515600" cy="47932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68FB0-D37E-4264-974B-371DCD2A2EFC}"/>
              </a:ext>
            </a:extLst>
          </p:cNvPr>
          <p:cNvSpPr txBox="1"/>
          <p:nvPr/>
        </p:nvSpPr>
        <p:spPr>
          <a:xfrm>
            <a:off x="689317" y="590843"/>
            <a:ext cx="517691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Process Flow-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FE884-1624-46B0-9864-C81FBFC04FEB}"/>
              </a:ext>
            </a:extLst>
          </p:cNvPr>
          <p:cNvSpPr txBox="1"/>
          <p:nvPr/>
        </p:nvSpPr>
        <p:spPr>
          <a:xfrm>
            <a:off x="689317" y="1562219"/>
            <a:ext cx="477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B039E-BF2B-46AE-A21C-6F322ADC629E}"/>
              </a:ext>
            </a:extLst>
          </p:cNvPr>
          <p:cNvSpPr txBox="1"/>
          <p:nvPr/>
        </p:nvSpPr>
        <p:spPr>
          <a:xfrm>
            <a:off x="848751" y="1321418"/>
            <a:ext cx="95378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Choosing the machine learning algorithm and training our first model: getting a "better than baseline" result upon which we can (hopefully) improve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Evaluating our model:  this includes the selection of the measure as well as the actual evaluation; seemingly a smaller step than others, but important to our end(confusion </a:t>
            </a:r>
            <a:r>
              <a:rPr lang="en-US" dirty="0" err="1"/>
              <a:t>matrix,RMSE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Model tweaking, regularization, and hyperparameter tuning: this is where we iteratively go from a "good enough" model to our best effort</a:t>
            </a:r>
          </a:p>
          <a:p>
            <a:r>
              <a:rPr lang="en-US" dirty="0"/>
              <a:t>                                                        </a:t>
            </a:r>
          </a:p>
          <a:p>
            <a:r>
              <a:rPr lang="en-US" dirty="0"/>
              <a:t>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0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0A01-3187-48CA-A475-730933BA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9" y="1473931"/>
            <a:ext cx="10515600" cy="47932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68FB0-D37E-4264-974B-371DCD2A2EFC}"/>
              </a:ext>
            </a:extLst>
          </p:cNvPr>
          <p:cNvSpPr txBox="1"/>
          <p:nvPr/>
        </p:nvSpPr>
        <p:spPr>
          <a:xfrm>
            <a:off x="689317" y="590843"/>
            <a:ext cx="517691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Interview Questions/Basics/Suggestion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FE884-1624-46B0-9864-C81FBFC04FEB}"/>
              </a:ext>
            </a:extLst>
          </p:cNvPr>
          <p:cNvSpPr txBox="1"/>
          <p:nvPr/>
        </p:nvSpPr>
        <p:spPr>
          <a:xfrm>
            <a:off x="689317" y="1562219"/>
            <a:ext cx="4779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is ML or not??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AI Vs ML Vs 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***The data you apply log transform must have only positive values, otherwise you receive an error. Also, you can add 1 to your data before transform it. Thus, you ensure the output of the transformation to be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create “</a:t>
            </a:r>
            <a:r>
              <a:rPr lang="en-US" dirty="0" err="1"/>
              <a:t>Github</a:t>
            </a:r>
            <a:r>
              <a:rPr lang="en-US" dirty="0"/>
              <a:t>”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create “AV” 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5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0A01-3187-48CA-A475-730933BA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9" y="1473931"/>
            <a:ext cx="10515600" cy="47932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68FB0-D37E-4264-974B-371DCD2A2EFC}"/>
              </a:ext>
            </a:extLst>
          </p:cNvPr>
          <p:cNvSpPr txBox="1"/>
          <p:nvPr/>
        </p:nvSpPr>
        <p:spPr>
          <a:xfrm>
            <a:off x="689317" y="590843"/>
            <a:ext cx="517691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Additional-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C8242-1FA2-4EE9-8175-E54472F0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11" y="1114063"/>
            <a:ext cx="4164037" cy="2039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A6F47-053D-4DE8-AC0A-8CBC01F6324D}"/>
              </a:ext>
            </a:extLst>
          </p:cNvPr>
          <p:cNvSpPr txBox="1"/>
          <p:nvPr/>
        </p:nvSpPr>
        <p:spPr>
          <a:xfrm>
            <a:off x="252634" y="1285220"/>
            <a:ext cx="78222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Transformation- </a:t>
            </a:r>
            <a:r>
              <a:rPr lang="nn-NO" dirty="0"/>
              <a:t>data['log+1'] = (data['value']+1).transform(np.log)</a:t>
            </a:r>
          </a:p>
          <a:p>
            <a:r>
              <a:rPr lang="nn-NO" dirty="0"/>
              <a:t>Imputation-</a:t>
            </a:r>
            <a:r>
              <a:rPr lang="it-IT" dirty="0"/>
              <a:t>data = data.fillna(data.median())</a:t>
            </a:r>
          </a:p>
          <a:p>
            <a:endParaRPr lang="it-IT" dirty="0"/>
          </a:p>
          <a:p>
            <a:r>
              <a:rPr lang="it-IT" dirty="0"/>
              <a:t>Outlier=</a:t>
            </a:r>
            <a:r>
              <a:rPr lang="en-US" b="1" dirty="0"/>
              <a:t>#Dropping the outlier rows with standard deviation</a:t>
            </a:r>
            <a:br>
              <a:rPr lang="en-US" dirty="0"/>
            </a:br>
            <a:r>
              <a:rPr lang="en-US" dirty="0"/>
              <a:t>factor = 3</a:t>
            </a:r>
            <a:br>
              <a:rPr lang="en-US" dirty="0"/>
            </a:br>
            <a:r>
              <a:rPr lang="en-US" dirty="0" err="1"/>
              <a:t>upper_lim</a:t>
            </a:r>
            <a:r>
              <a:rPr lang="en-US" dirty="0"/>
              <a:t> = data['column'].mean () + data['column'].std () * factor</a:t>
            </a:r>
            <a:br>
              <a:rPr lang="en-US" dirty="0"/>
            </a:br>
            <a:r>
              <a:rPr lang="en-US" dirty="0" err="1"/>
              <a:t>lower_lim</a:t>
            </a:r>
            <a:r>
              <a:rPr lang="en-US" dirty="0"/>
              <a:t> = data['column'].mean () - data['column'].std () * factor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= data[(data['column'] &lt; </a:t>
            </a:r>
            <a:r>
              <a:rPr lang="en-US" dirty="0" err="1"/>
              <a:t>upper_lim</a:t>
            </a:r>
            <a:r>
              <a:rPr lang="en-US" dirty="0"/>
              <a:t>) &amp; (data['column'] &gt; </a:t>
            </a:r>
            <a:r>
              <a:rPr lang="en-US" dirty="0" err="1"/>
              <a:t>lower_lim</a:t>
            </a:r>
            <a:r>
              <a:rPr lang="en-US" dirty="0"/>
              <a:t>)]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encoded_columns</a:t>
            </a:r>
            <a:r>
              <a:rPr lang="en-US" dirty="0"/>
              <a:t> = </a:t>
            </a:r>
            <a:r>
              <a:rPr lang="en-US" dirty="0" err="1"/>
              <a:t>pd.get_dummies</a:t>
            </a:r>
            <a:r>
              <a:rPr lang="en-US" dirty="0"/>
              <a:t>(data['column'])</a:t>
            </a:r>
            <a:br>
              <a:rPr lang="en-US" dirty="0"/>
            </a:br>
            <a:r>
              <a:rPr lang="en-US" dirty="0"/>
              <a:t>data = </a:t>
            </a:r>
            <a:r>
              <a:rPr lang="en-US" dirty="0" err="1"/>
              <a:t>data.join</a:t>
            </a:r>
            <a:r>
              <a:rPr lang="en-US" dirty="0"/>
              <a:t>(</a:t>
            </a:r>
            <a:r>
              <a:rPr lang="en-US" dirty="0" err="1"/>
              <a:t>encoded_columns</a:t>
            </a:r>
            <a:r>
              <a:rPr lang="en-US" dirty="0"/>
              <a:t>).drop('column', axis=1)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Scaling=data = </a:t>
            </a:r>
            <a:r>
              <a:rPr lang="en-US" dirty="0" err="1"/>
              <a:t>pd.DataFrame</a:t>
            </a:r>
            <a:r>
              <a:rPr lang="en-US" dirty="0"/>
              <a:t>({'value':[2,45, -23, 85, 28, 2, 35, -12]})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data['normalized'] = (data['value'] - data['value'].min()) / (data['value'].max() - data['value'].min())</a:t>
            </a:r>
          </a:p>
        </p:txBody>
      </p:sp>
    </p:spTree>
    <p:extLst>
      <p:ext uri="{BB962C8B-B14F-4D97-AF65-F5344CB8AC3E}">
        <p14:creationId xmlns:p14="http://schemas.microsoft.com/office/powerpoint/2010/main" val="245827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179</TotalTime>
  <Words>909</Words>
  <Application>Microsoft Office PowerPoint</Application>
  <PresentationFormat>Widescreen</PresentationFormat>
  <Paragraphs>120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Introduction to Machine Learning         Neeraj Kumar Soni                    Data Science Professional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        Neeraj Kumar Soni                    Data Science Professional</dc:title>
  <dc:creator>Kumar Soni, N.</dc:creator>
  <cp:lastModifiedBy>Kumar Soni, N.</cp:lastModifiedBy>
  <cp:revision>8</cp:revision>
  <dcterms:created xsi:type="dcterms:W3CDTF">2020-07-10T13:53:20Z</dcterms:created>
  <dcterms:modified xsi:type="dcterms:W3CDTF">2020-07-13T14:14:34Z</dcterms:modified>
</cp:coreProperties>
</file>