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0" r:id="rId5"/>
    <p:sldId id="26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A946A4-6892-4748-A1A1-553D02C28CE3}" type="datetimeFigureOut">
              <a:rPr lang="en-IN" smtClean="0"/>
              <a:pPr/>
              <a:t>06-10-2016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F1C1BD-A19E-47A3-AFD1-4058A8DDDD13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://www.analyticsvidhya.com/blog/tag/tf-idf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/>
          </a:bodyPr>
          <a:lstStyle/>
          <a:p>
            <a:r>
              <a:rPr lang="en-IN" sz="6600" dirty="0" smtClean="0"/>
              <a:t>        Geeks of Java</a:t>
            </a:r>
            <a:endParaRPr lang="en-IN" sz="6600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4437112"/>
            <a:ext cx="3409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Kunal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Parnami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: 1PI13IS052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Neerav Jain          : 1PI13IS065</a:t>
            </a:r>
          </a:p>
          <a:p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Nishesh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Bharech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:  1PI13IS069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509120"/>
            <a:ext cx="20944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Guide: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Vathsala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MK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               Objective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35472" y="2420888"/>
            <a:ext cx="76995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aim of  this  project is to  help students  in  preparing well  for their 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lacements  who are  comfortable in Java and  help them build a  strong 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resume by recommending them  the projects they can do in  their  course.</a:t>
            </a:r>
          </a:p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305800" cy="1143000"/>
          </a:xfrm>
        </p:spPr>
        <p:txBody>
          <a:bodyPr>
            <a:normAutofit/>
          </a:bodyPr>
          <a:lstStyle/>
          <a:p>
            <a:r>
              <a:rPr lang="en-IN" sz="6000" dirty="0" smtClean="0"/>
              <a:t>           System Design</a:t>
            </a:r>
            <a:endParaRPr lang="en-IN" sz="6000" dirty="0"/>
          </a:p>
        </p:txBody>
      </p:sp>
      <p:sp>
        <p:nvSpPr>
          <p:cNvPr id="3" name="Rectangle 2"/>
          <p:cNvSpPr/>
          <p:nvPr/>
        </p:nvSpPr>
        <p:spPr>
          <a:xfrm>
            <a:off x="1043608" y="1988840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Auth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  <a:endCxn id="8" idx="0"/>
          </p:cNvCxnSpPr>
          <p:nvPr/>
        </p:nvCxnSpPr>
        <p:spPr>
          <a:xfrm>
            <a:off x="1655676" y="256490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43608" y="3140968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User  Interface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16" idx="0"/>
          </p:cNvCxnSpPr>
          <p:nvPr/>
        </p:nvCxnSpPr>
        <p:spPr>
          <a:xfrm flipH="1">
            <a:off x="863588" y="3717032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8" idx="0"/>
          </p:cNvCxnSpPr>
          <p:nvPr/>
        </p:nvCxnSpPr>
        <p:spPr>
          <a:xfrm>
            <a:off x="1655676" y="3717032"/>
            <a:ext cx="792088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1520" y="4509120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Company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35696" y="4509120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Structures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67744" y="33569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131840" y="3140968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Projects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00192" y="5517232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Recommend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44208" y="4293096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Clustering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56176" y="3068960"/>
            <a:ext cx="1800200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Pre-processing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72200" y="1916832"/>
            <a:ext cx="122413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Data Collection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76256" y="24928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31" idx="0"/>
          </p:cNvCxnSpPr>
          <p:nvPr/>
        </p:nvCxnSpPr>
        <p:spPr>
          <a:xfrm>
            <a:off x="7056276" y="371703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020272" y="486916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3"/>
            <a:endCxn id="33" idx="1"/>
          </p:cNvCxnSpPr>
          <p:nvPr/>
        </p:nvCxnSpPr>
        <p:spPr>
          <a:xfrm flipV="1">
            <a:off x="4355976" y="2204864"/>
            <a:ext cx="2016224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                   Tasks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2420888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Wingdings" pitchFamily="2" charset="2"/>
                <a:sym typeface="Wingdings"/>
              </a:rPr>
              <a:t></a:t>
            </a:r>
          </a:p>
          <a:p>
            <a:r>
              <a:rPr lang="en-IN" sz="2000" dirty="0" smtClean="0">
                <a:latin typeface="Wingdings" pitchFamily="2" charset="2"/>
                <a:sym typeface="Wingdings"/>
              </a:rPr>
              <a:t>   </a:t>
            </a:r>
            <a:endParaRPr lang="en-IN" sz="2000" dirty="0">
              <a:latin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2420888"/>
            <a:ext cx="42886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 smtClean="0"/>
              <a:t>LogIn</a:t>
            </a:r>
            <a:r>
              <a:rPr lang="en-IN" sz="2000" dirty="0" smtClean="0"/>
              <a:t>, </a:t>
            </a:r>
            <a:r>
              <a:rPr lang="en-IN" sz="2000" dirty="0" err="1" smtClean="0"/>
              <a:t>SignUp</a:t>
            </a:r>
            <a:endParaRPr lang="en-IN" sz="2000" dirty="0" smtClean="0"/>
          </a:p>
          <a:p>
            <a:r>
              <a:rPr lang="en-IN" sz="2000" dirty="0" smtClean="0"/>
              <a:t>Website Structure</a:t>
            </a:r>
          </a:p>
          <a:p>
            <a:r>
              <a:rPr lang="en-IN" sz="2000" dirty="0" smtClean="0"/>
              <a:t>Data Collection</a:t>
            </a:r>
          </a:p>
          <a:p>
            <a:r>
              <a:rPr lang="en-IN" sz="2000" dirty="0" err="1" smtClean="0"/>
              <a:t>Preprocessing</a:t>
            </a:r>
            <a:endParaRPr lang="en-IN" sz="2000" dirty="0" smtClean="0"/>
          </a:p>
          <a:p>
            <a:r>
              <a:rPr lang="en-IN" sz="2000" dirty="0" smtClean="0"/>
              <a:t>Feature Vector Generation</a:t>
            </a:r>
          </a:p>
          <a:p>
            <a:r>
              <a:rPr lang="en-IN" sz="2000" dirty="0" smtClean="0"/>
              <a:t>Item </a:t>
            </a:r>
            <a:r>
              <a:rPr lang="en-IN" sz="2000" dirty="0" err="1" smtClean="0"/>
              <a:t>Item</a:t>
            </a:r>
            <a:r>
              <a:rPr lang="en-IN" sz="2000" dirty="0" smtClean="0"/>
              <a:t> recommendation</a:t>
            </a:r>
          </a:p>
          <a:p>
            <a:r>
              <a:rPr lang="en-IN" sz="2000" dirty="0" smtClean="0"/>
              <a:t>Comment Section</a:t>
            </a:r>
          </a:p>
          <a:p>
            <a:r>
              <a:rPr lang="en-IN" sz="2000" dirty="0" smtClean="0"/>
              <a:t>Uploading the papers in the database</a:t>
            </a:r>
          </a:p>
          <a:p>
            <a:endParaRPr lang="en-IN" sz="2000" dirty="0" smtClean="0"/>
          </a:p>
          <a:p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               Clustering</a:t>
            </a:r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2420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2324" y="2276872"/>
            <a:ext cx="81978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cs typeface="Times New Roman" pitchFamily="18" charset="0"/>
              </a:rPr>
              <a:t> </a:t>
            </a:r>
            <a:r>
              <a:rPr lang="en-IN" sz="2000" dirty="0" smtClean="0">
                <a:cs typeface="Times New Roman" pitchFamily="18" charset="0"/>
              </a:rPr>
              <a:t>HAC ( Hierarchical Agglomerative  Clustering)   starts by  initialising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 each sample in its own cluster. On every iteration, similar clusters are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 merged  together. This is  a “bottom-up”   approach: each observation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 starts in its own   cluster and  pair of clusters  are merged  together  as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one moves up the hierarchy.</a:t>
            </a:r>
          </a:p>
          <a:p>
            <a:pPr algn="just">
              <a:buFont typeface="Arial" pitchFamily="34" charset="0"/>
              <a:buChar char="•"/>
            </a:pPr>
            <a:endParaRPr lang="en-IN" sz="2000" dirty="0" smtClean="0"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dirty="0" smtClean="0">
                <a:cs typeface="Times New Roman" pitchFamily="18" charset="0"/>
              </a:rPr>
              <a:t> More similar clusters are merged together, less similar ones are merged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 later and dissimilar clusters are left unmerged. Similarity of the clusters </a:t>
            </a:r>
          </a:p>
          <a:p>
            <a:pPr algn="just"/>
            <a:r>
              <a:rPr lang="en-IN" sz="2000" dirty="0" smtClean="0">
                <a:cs typeface="Times New Roman" pitchFamily="18" charset="0"/>
              </a:rPr>
              <a:t>  are found using Cosine Law.</a:t>
            </a:r>
            <a:endParaRPr lang="en-IN" sz="20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        Literature Survey</a:t>
            </a:r>
            <a:endParaRPr lang="en-IN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564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924944"/>
            <a:ext cx="6984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Tf-idf</a:t>
            </a:r>
            <a:r>
              <a:rPr lang="en-IN" sz="2000" dirty="0" smtClean="0"/>
              <a:t>        :   </a:t>
            </a:r>
            <a:r>
              <a:rPr lang="en-IN" sz="2000" dirty="0" smtClean="0">
                <a:solidFill>
                  <a:schemeClr val="accent2"/>
                </a:solidFill>
                <a:hlinkClick r:id="rId2"/>
              </a:rPr>
              <a:t>www.analyticsvidhya.com/blog/tag/tf-idf</a:t>
            </a:r>
            <a:endParaRPr lang="en-IN" sz="2000" dirty="0" smtClean="0">
              <a:solidFill>
                <a:schemeClr val="accent2"/>
              </a:solidFill>
            </a:endParaRPr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questions :   </a:t>
            </a:r>
            <a:r>
              <a:rPr lang="en-IN" sz="2000" dirty="0" smtClean="0">
                <a:hlinkClick r:id="rId3"/>
              </a:rPr>
              <a:t>www.geeksforgeeks.org</a:t>
            </a:r>
            <a:endParaRPr lang="en-IN" sz="2000" dirty="0" smtClean="0"/>
          </a:p>
          <a:p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</a:t>
            </a:r>
            <a:r>
              <a:rPr lang="en-IN" sz="2000" dirty="0" smtClean="0"/>
              <a:t>paper        :   </a:t>
            </a:r>
            <a:r>
              <a:rPr lang="en-IN" sz="2000" dirty="0" err="1" smtClean="0"/>
              <a:t>Poon</a:t>
            </a:r>
            <a:r>
              <a:rPr lang="en-IN" sz="2000" dirty="0" smtClean="0"/>
              <a:t>, Andrew. “What Project Should I choose?”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36912"/>
            <a:ext cx="8305800" cy="1935088"/>
          </a:xfrm>
        </p:spPr>
        <p:txBody>
          <a:bodyPr>
            <a:noAutofit/>
          </a:bodyPr>
          <a:lstStyle/>
          <a:p>
            <a:r>
              <a:rPr lang="en-IN" sz="6000" dirty="0" smtClean="0"/>
              <a:t>             Suggestions</a:t>
            </a:r>
            <a:br>
              <a:rPr lang="en-IN" sz="6000" dirty="0" smtClean="0"/>
            </a:br>
            <a:r>
              <a:rPr lang="en-IN" sz="6000" dirty="0" smtClean="0"/>
              <a:t> </a:t>
            </a:r>
            <a:br>
              <a:rPr lang="en-IN" sz="6000" dirty="0" smtClean="0"/>
            </a:b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6000" dirty="0" smtClean="0"/>
              <a:t>             Thank You!</a:t>
            </a:r>
            <a:endParaRPr lang="en-IN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</TotalTime>
  <Words>231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        Geeks of Java</vt:lpstr>
      <vt:lpstr>               Objective</vt:lpstr>
      <vt:lpstr>           System Design</vt:lpstr>
      <vt:lpstr>                   Tasks</vt:lpstr>
      <vt:lpstr>               Clustering</vt:lpstr>
      <vt:lpstr>        Literature Survey</vt:lpstr>
      <vt:lpstr>             Suggestions                 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Geeks of Java</dc:title>
  <dc:creator>Neerav</dc:creator>
  <cp:lastModifiedBy>Neerav</cp:lastModifiedBy>
  <cp:revision>20</cp:revision>
  <dcterms:created xsi:type="dcterms:W3CDTF">2016-09-29T03:24:10Z</dcterms:created>
  <dcterms:modified xsi:type="dcterms:W3CDTF">2016-10-06T08:53:53Z</dcterms:modified>
</cp:coreProperties>
</file>