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4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0A95-7507-4B1E-8DE9-2C86DF818576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5583-66D3-437E-9BC7-2C1C83093D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s229.stanford.edu/" TargetMode="External"/><Relationship Id="rId3" Type="http://schemas.openxmlformats.org/officeDocument/2006/relationships/hyperlink" Target="http://www.analyticsvidhya.com/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quora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6052" y="404664"/>
            <a:ext cx="718010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 to Prepare for</a:t>
            </a:r>
          </a:p>
          <a:p>
            <a:pPr algn="ctr"/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Placements</a:t>
            </a:r>
            <a:endParaRPr lang="en-US" sz="6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20072" y="5013176"/>
            <a:ext cx="3456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: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Kunal Parnami     : 1PI13IS052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Neerav Jain          : 1PI13IS065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Nishesh Bharech :  1PI13IS069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4" y="4941168"/>
            <a:ext cx="2304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 :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Vathsala MK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Prof, Dept. of ISE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PESIT, Bangalore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5816" y="2924944"/>
            <a:ext cx="2502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2016-17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060848"/>
            <a:ext cx="87559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Clustering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task of grouping a set of objects in such a way that objects in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same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group, known as a cluster are more familiar to each other than to those in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other groups.</a:t>
            </a: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HAC (Hierarchical Agglomerative Clustering) was used to form the clusters.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Euclidean Distance was used as the similarity index to form the clusters.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365104"/>
            <a:ext cx="302433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Recommend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528" y="2060848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Recommender Systems seek to predict the "rating" or "preference" that a user 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would give to an item.</a:t>
            </a:r>
          </a:p>
          <a:p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2 types of Recommender Systems: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Content Based Filtering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Collaborative Based Filtering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988840"/>
            <a:ext cx="881542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 based filtering utilize series of discrete characteristics of an item in order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recommend additional items with similar properties.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Recommendations were a probabilistic feature as the concerned user may like or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 like upon his/her interest areas. Only way to measure is through feedback of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user.</a:t>
            </a: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clusters are not very precise because they are based only on word frequency.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biggest factor that could improve this system is to use better natural language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processing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(NLP).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060848"/>
            <a:ext cx="90877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This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provides a common platform for the students to prepare for their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placements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performed unsupervised clustering on the projects. This revealed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several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common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topic areas and as well as some unique projects.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Our work was confined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recommend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papers which were domain-specific.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1988840"/>
            <a:ext cx="865865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 would be to concentrate upon recommending the user with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sub-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domain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specific projects also.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We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would also like to extend our work in recommending appropriate courses to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opt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in the future.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we would like to have a Q&amp;A section where users can post doubts and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can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 answers by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fellow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peers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We would like to increase the content on the website.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1916832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[1] Lops, Pasquale, Marco De Gemmis, and Giovanni </a:t>
            </a:r>
            <a:r>
              <a:rPr lang="en-IN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Semeraro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."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Content-based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recommender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systems: State of the art and trends." 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Recommender systems </a:t>
            </a:r>
            <a:r>
              <a:rPr lang="en-I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handbook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Springer US, 2011. 73-105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[2] Poon, Andrew. "What Project Should I Choose?."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3]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Resnick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Paul, and Hal R. Varian. "Recommender systems."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Communications </a:t>
            </a:r>
            <a:endParaRPr lang="en-IN" sz="20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ACM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40.3 (1997): 56-58.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4]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Hosken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Benjamin E. "Automated content and collaboration-based system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methods for determining and providing content recommendations." U.S.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Patent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No. 6,438,579. 20 Aug. 2002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 (Contd..)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2132856"/>
            <a:ext cx="35283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www.analyticsvidhya.com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www.quora.com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www.stackoverflow.com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www.geeksforgeeks.org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www.w3schools.com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en.wikipedia.org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http://cs229.stanford.edu/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9752" y="2780928"/>
            <a:ext cx="44596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6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060849"/>
            <a:ext cx="8558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works of Marco De Gemmis in the recommender field helped us to understand the working on Content based Recommender systems.</a:t>
            </a:r>
          </a:p>
          <a:p>
            <a:pPr marL="285750" indent="-285750" algn="just"/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Andrew Poon’s work on Hierarchical Agglomerative Clustering was very helpful for clustering ahead of k-means clustering.</a:t>
            </a:r>
          </a:p>
          <a:p>
            <a:pPr marL="285750" indent="-285750" algn="just"/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analysts talk in stack overflow were taken up by us to achieve our goals.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Geeksforgeeks.org helped us a lot for developing our codes for data structures.</a:t>
            </a:r>
          </a:p>
          <a:p>
            <a:pPr marL="285750" indent="-285750" algn="just"/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/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2060848"/>
            <a:ext cx="8510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helps students to prepare for the placements. We provide a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platform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 common and important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 in Java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recommend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his/her interest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applying Hierarchical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Agglomerative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Clustering. The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reveal which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topics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more similar and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unique.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knowledge will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students to choose unique projects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based on his/her interest.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79928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1" y="2060848"/>
            <a:ext cx="8892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A website which will help user to prepare for placements.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Contains codes in data structures, past interview experiences, project recommendation.</a:t>
            </a:r>
          </a:p>
          <a:p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Languages used :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Java,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HTML, CSS, JavaScript, PHP, MySQL, Python, AJAX.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Framework : Bootstrap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/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2276872"/>
            <a:ext cx="86604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Structure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is a particular way of storing and organizing data in a computer 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so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it can be used efficiently.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Data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 being one of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most important core subject for any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job, by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 of this project, students can get a fair idea about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 in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Java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Our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consists of a set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important and common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questions on Data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Structures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Java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We covered topics like Arrays, Stacks, Queues etc.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2132856"/>
            <a:ext cx="8676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 With the increased ideas on Internet over the years , students find it difficult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to choose which project to work on.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 Our work is to recommend unique and common projects to students based on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their interests.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 This will help them build a strong resume which will give them an upper edge in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the interview.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/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2276872"/>
            <a:ext cx="83697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Set consists of 2 phases : </a:t>
            </a:r>
          </a:p>
          <a:p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Firstly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the data-set for the data structures codes were manually done by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us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set consists of codes along with the question, the algorithm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used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some sample examples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Secondly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data-set was collected for the different projects. The data set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project comes from the archive of past CS229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projects(Stanford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University)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also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blogs in the open-source communities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namely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engpapers.net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050088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Pre-Processing</a:t>
            </a:r>
            <a:endParaRPr lang="en-IN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404664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2060848"/>
            <a:ext cx="8725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papers extracted were dealt through a series of pre-processing steps.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papers were first converted to text file and then to feature vectors.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Conversion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feature vectors involved removal of stop-words, lower–casing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words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content-less words.</a:t>
            </a: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Tf-Idf (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erm Frequency and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nverse Document Frequency) was used to generate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the feature vectors.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847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Literature Survey</vt:lpstr>
      <vt:lpstr>Problem Statement</vt:lpstr>
      <vt:lpstr>System Design</vt:lpstr>
      <vt:lpstr>User Interface</vt:lpstr>
      <vt:lpstr>Data Structures</vt:lpstr>
      <vt:lpstr>Projects</vt:lpstr>
      <vt:lpstr>Data Collection</vt:lpstr>
      <vt:lpstr>Data Pre-Processing</vt:lpstr>
      <vt:lpstr>Clustering</vt:lpstr>
      <vt:lpstr>Recommend</vt:lpstr>
      <vt:lpstr>Discussion</vt:lpstr>
      <vt:lpstr>Conclusion</vt:lpstr>
      <vt:lpstr>Future Work</vt:lpstr>
      <vt:lpstr>References</vt:lpstr>
      <vt:lpstr>References (Contd..)</vt:lpstr>
      <vt:lpstr>Slide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Neerav</dc:creator>
  <cp:lastModifiedBy>Neerav</cp:lastModifiedBy>
  <cp:revision>22</cp:revision>
  <dcterms:created xsi:type="dcterms:W3CDTF">2016-11-22T04:56:32Z</dcterms:created>
  <dcterms:modified xsi:type="dcterms:W3CDTF">2016-11-22T07:37:32Z</dcterms:modified>
</cp:coreProperties>
</file>