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16/03/16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0A1FEA-C97A-403E-B399-E55E822CC4E8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68360" y="188640"/>
            <a:ext cx="1259280" cy="146736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71280" y="548640"/>
            <a:ext cx="7106400" cy="283500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IN" sz="6000">
                <a:solidFill>
                  <a:srgbClr val="f8f8f8"/>
                </a:solidFill>
                <a:latin typeface="Calibri"/>
              </a:rPr>
              <a:t>RECOMMENDER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6000">
                <a:solidFill>
                  <a:srgbClr val="f8f8f8"/>
                </a:solidFill>
                <a:latin typeface="Calibri"/>
              </a:rPr>
              <a:t>SYSTEM FOR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6000">
                <a:solidFill>
                  <a:srgbClr val="f8f8f8"/>
                </a:solidFill>
                <a:latin typeface="Calibri"/>
              </a:rPr>
              <a:t>PROJECTS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3744000" y="4228920"/>
            <a:ext cx="5242320" cy="1675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Calibri"/>
              </a:rPr>
              <a:t>By :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Calibri"/>
              </a:rPr>
              <a:t>Jateen Mittal :     1PI13IS044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Calibri"/>
              </a:rPr>
              <a:t>Kunal Parnami:   1PI13IS052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Calibri"/>
              </a:rPr>
              <a:t>Neerav Jain :       1PI13IS065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728000" y="476640"/>
            <a:ext cx="5760000" cy="1920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IN" sz="6000">
                <a:solidFill>
                  <a:srgbClr val="f8f8f8"/>
                </a:solidFill>
                <a:latin typeface="Calibri"/>
              </a:rPr>
              <a:t>OBJECTIVE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248400" y="1944000"/>
            <a:ext cx="9056880" cy="2650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Calibri"/>
              </a:rPr>
              <a:t>Choosing a project is always difficult. Students want to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Calibri"/>
              </a:rPr>
              <a:t>choose projects that are not only interesting, but are also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Calibri"/>
              </a:rPr>
              <a:t>unique from other projects chosen by current and past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Calibri"/>
              </a:rPr>
              <a:t>students.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Calibri"/>
              </a:rPr>
              <a:t>Our project attempts to address this problem by using 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Calibri"/>
              </a:rPr>
              <a:t>text analysis and clustering to organize past projects.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96520" y="404640"/>
            <a:ext cx="7725960" cy="100620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IN" sz="6000">
                <a:solidFill>
                  <a:srgbClr val="f8f8f8"/>
                </a:solidFill>
                <a:latin typeface="Calibri"/>
              </a:rPr>
              <a:t>INPUT &amp; OUTPUT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80640" y="1845000"/>
            <a:ext cx="8741520" cy="2466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ffffff"/>
                </a:solidFill>
                <a:latin typeface="Calibri"/>
              </a:rPr>
              <a:t>INPUT: List of projects titles and student ‘s details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ffffff"/>
                </a:solidFill>
                <a:latin typeface="Calibri"/>
              </a:rPr>
              <a:t>OUTPUT: Project titles matching user’s interest and 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ffffff"/>
                </a:solidFill>
                <a:latin typeface="Calibri"/>
              </a:rPr>
              <a:t>                 </a:t>
            </a:r>
            <a:r>
              <a:rPr lang="en-IN" sz="2600">
                <a:solidFill>
                  <a:srgbClr val="ffffff"/>
                </a:solidFill>
                <a:latin typeface="Calibri"/>
              </a:rPr>
              <a:t>students they can work with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150480" y="332640"/>
            <a:ext cx="9342360" cy="100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6000">
                <a:solidFill>
                  <a:srgbClr val="f8f8f8"/>
                </a:solidFill>
                <a:latin typeface="Calibri"/>
              </a:rPr>
              <a:t>LITERATURE SURVEY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419760" y="2349000"/>
            <a:ext cx="8113320" cy="882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ffffff"/>
                </a:solidFill>
                <a:latin typeface="Calibri"/>
              </a:rPr>
              <a:t> </a:t>
            </a:r>
            <a:r>
              <a:rPr lang="en-IN" sz="2600">
                <a:solidFill>
                  <a:srgbClr val="ffffff"/>
                </a:solidFill>
                <a:latin typeface="Calibri"/>
              </a:rPr>
              <a:t>What Project should I Choose?  -  Andrew Poon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ffffff"/>
                </a:solidFill>
                <a:latin typeface="Calibri"/>
              </a:rPr>
              <a:t> </a:t>
            </a:r>
            <a:r>
              <a:rPr lang="en-IN" sz="2600" u="sng">
                <a:solidFill>
                  <a:srgbClr val="0000ff"/>
                </a:solidFill>
                <a:latin typeface="Calibri"/>
              </a:rPr>
              <a:t>https://</a:t>
            </a:r>
            <a:r>
              <a:rPr lang="en-IN" sz="2600" u="sng">
                <a:solidFill>
                  <a:srgbClr val="0000ff"/>
                </a:solidFill>
                <a:latin typeface="Calibri"/>
              </a:rPr>
              <a:t>en.wikipedia.org/wiki/Cosine_similarity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440360" y="404640"/>
            <a:ext cx="6088320" cy="1095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6600">
                <a:solidFill>
                  <a:srgbClr val="ffffff"/>
                </a:solidFill>
                <a:latin typeface="Calibri"/>
              </a:rPr>
              <a:t>WORK DONE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537840" y="2205000"/>
            <a:ext cx="6590880" cy="1552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ffffff"/>
                </a:solidFill>
                <a:latin typeface="Calibri"/>
              </a:rPr>
              <a:t> </a:t>
            </a:r>
            <a:r>
              <a:rPr lang="en-IN" sz="3200">
                <a:solidFill>
                  <a:srgbClr val="ffffff"/>
                </a:solidFill>
                <a:latin typeface="Calibri"/>
              </a:rPr>
              <a:t>Dataset for Machine Learning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ffffff"/>
                </a:solidFill>
                <a:latin typeface="Calibri"/>
              </a:rPr>
              <a:t> </a:t>
            </a:r>
            <a:r>
              <a:rPr lang="en-IN" sz="3200">
                <a:solidFill>
                  <a:srgbClr val="ffffff"/>
                </a:solidFill>
                <a:latin typeface="Calibri"/>
              </a:rPr>
              <a:t>Pre-processing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ffffff"/>
                </a:solidFill>
                <a:latin typeface="Calibri"/>
              </a:rPr>
              <a:t> </a:t>
            </a:r>
            <a:r>
              <a:rPr lang="en-IN" sz="3200">
                <a:solidFill>
                  <a:srgbClr val="ffffff"/>
                </a:solidFill>
                <a:latin typeface="Calibri"/>
              </a:rPr>
              <a:t>Clusters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735840" y="476640"/>
            <a:ext cx="7689960" cy="1095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6600">
                <a:solidFill>
                  <a:srgbClr val="ffffff"/>
                </a:solidFill>
                <a:latin typeface="Calibri"/>
              </a:rPr>
              <a:t>PENDING WORK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865080" y="2349000"/>
            <a:ext cx="4438800" cy="943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ffffff"/>
                </a:solidFill>
                <a:latin typeface="Calibri"/>
              </a:rPr>
              <a:t> </a:t>
            </a:r>
            <a:r>
              <a:rPr lang="en-IN" sz="2800">
                <a:solidFill>
                  <a:srgbClr val="ffffff"/>
                </a:solidFill>
                <a:latin typeface="Calibri"/>
              </a:rPr>
              <a:t>More dataset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ffffff"/>
                </a:solidFill>
                <a:latin typeface="Calibri"/>
              </a:rPr>
              <a:t> </a:t>
            </a:r>
            <a:r>
              <a:rPr lang="en-IN" sz="2800">
                <a:solidFill>
                  <a:srgbClr val="ffffff"/>
                </a:solidFill>
                <a:latin typeface="Calibri"/>
              </a:rPr>
              <a:t>Recommender System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68360" y="188640"/>
            <a:ext cx="1259280" cy="146736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1125000" y="2565000"/>
            <a:ext cx="6370200" cy="118908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IN" sz="7200">
                <a:solidFill>
                  <a:srgbClr val="f8f8f8"/>
                </a:solidFill>
                <a:latin typeface="Calibri"/>
              </a:rPr>
              <a:t>THANK YOU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