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822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64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465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286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4108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93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751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57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1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3"/>
    <p:restoredTop sz="94722"/>
  </p:normalViewPr>
  <p:slideViewPr>
    <p:cSldViewPr snapToGrid="0" snapToObjects="1" showGuides="1">
      <p:cViewPr>
        <p:scale>
          <a:sx n="160" d="100"/>
          <a:sy n="160" d="100"/>
        </p:scale>
        <p:origin x="2144" y="872"/>
      </p:cViewPr>
      <p:guideLst>
        <p:guide orient="horz" pos="1134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D5723-2525-F842-BAE3-442A2A7DCA6A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898DE-B30D-A54A-B99F-603F8DE82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9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1pPr>
    <a:lvl2pPr marL="172822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2pPr>
    <a:lvl3pPr marL="345643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3pPr>
    <a:lvl4pPr marL="518465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4pPr>
    <a:lvl5pPr marL="691286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5pPr>
    <a:lvl6pPr marL="864108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6pPr>
    <a:lvl7pPr marL="1036930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7pPr>
    <a:lvl8pPr marL="1209751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8pPr>
    <a:lvl9pPr marL="1382573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898DE-B30D-A54A-B99F-603F8DE822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7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525E-9E21-424D-9EC8-C4C1B480A99D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8694-EC26-B34A-97FA-E8385D6A6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525E-9E21-424D-9EC8-C4C1B480A99D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8694-EC26-B34A-97FA-E8385D6A6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525E-9E21-424D-9EC8-C4C1B480A99D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8694-EC26-B34A-97FA-E8385D6A6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525E-9E21-424D-9EC8-C4C1B480A99D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8694-EC26-B34A-97FA-E8385D6A6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525E-9E21-424D-9EC8-C4C1B480A99D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8694-EC26-B34A-97FA-E8385D6A6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525E-9E21-424D-9EC8-C4C1B480A99D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8694-EC26-B34A-97FA-E8385D6A6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525E-9E21-424D-9EC8-C4C1B480A99D}" type="datetimeFigureOut">
              <a:rPr lang="en-US" smtClean="0"/>
              <a:t>6/19/18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8694-EC26-B34A-97FA-E8385D6A6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525E-9E21-424D-9EC8-C4C1B480A99D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8694-EC26-B34A-97FA-E8385D6A6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525E-9E21-424D-9EC8-C4C1B480A99D}" type="datetimeFigureOut">
              <a:rPr lang="en-US" smtClean="0"/>
              <a:t>6/19/18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8694-EC26-B34A-97FA-E8385D6A6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525E-9E21-424D-9EC8-C4C1B480A99D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8694-EC26-B34A-97FA-E8385D6A6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525E-9E21-424D-9EC8-C4C1B480A99D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8694-EC26-B34A-97FA-E8385D6A6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D525E-9E21-424D-9EC8-C4C1B480A99D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D8694-EC26-B34A-97FA-E8385D6A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6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3004" y="-85758"/>
            <a:ext cx="3560193" cy="3368854"/>
            <a:chOff x="23004" y="-14199"/>
            <a:chExt cx="3560193" cy="3368854"/>
          </a:xfrm>
        </p:grpSpPr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23004" y="1374655"/>
              <a:ext cx="1980000" cy="198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900" dirty="0" smtClean="0">
                  <a:latin typeface="Courier New" charset="0"/>
                  <a:ea typeface="Courier New" charset="0"/>
                  <a:cs typeface="Courier New" charset="0"/>
                </a:rPr>
                <a:t>I</a:t>
              </a:r>
              <a:endParaRPr lang="en-US" sz="199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1603197" y="1374655"/>
              <a:ext cx="1980000" cy="198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900" dirty="0" smtClean="0">
                  <a:latin typeface="Courier New" charset="0"/>
                  <a:ea typeface="Courier New" charset="0"/>
                  <a:cs typeface="Courier New" charset="0"/>
                </a:rPr>
                <a:t>S</a:t>
              </a:r>
              <a:endParaRPr lang="en-US" sz="199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820233" y="-14199"/>
              <a:ext cx="1980000" cy="1980000"/>
            </a:xfrm>
            <a:prstGeom prst="rect">
              <a:avLst/>
            </a:prstGeom>
            <a:solidFill>
              <a:srgbClr val="007BFF"/>
            </a:solidFill>
            <a:ln>
              <a:solidFill>
                <a:srgbClr val="007BFF"/>
              </a:solidFill>
            </a:ln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900" dirty="0" smtClean="0">
                  <a:latin typeface="Courier New" charset="0"/>
                  <a:ea typeface="Courier New" charset="0"/>
                  <a:cs typeface="Courier New" charset="0"/>
                </a:rPr>
                <a:t>M</a:t>
              </a:r>
              <a:endParaRPr lang="en-US" sz="199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112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4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Courier New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Panchal, Neerav, (Mr) (s216324181)</dc:creator>
  <cp:lastModifiedBy>Panchal, Neerav, (Mr) (s216324181)</cp:lastModifiedBy>
  <cp:revision>3</cp:revision>
  <dcterms:created xsi:type="dcterms:W3CDTF">2018-06-19T09:41:01Z</dcterms:created>
  <dcterms:modified xsi:type="dcterms:W3CDTF">2018-06-19T10:04:39Z</dcterms:modified>
</cp:coreProperties>
</file>