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j4A0s/1/1FJ9r+xHafQX5j0iNg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b42f34a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f3b42f34ae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b42f34a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f3b42f34ae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3b42f34a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f3b42f34ae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3b42f34a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f3b42f34ae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42f34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f3b42f34ae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82450" y="169450"/>
            <a:ext cx="3855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01: Account Management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275" y="5859550"/>
            <a:ext cx="2074730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150" y="977050"/>
            <a:ext cx="5629275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42f34ae_1_6"/>
          <p:cNvSpPr/>
          <p:nvPr/>
        </p:nvSpPr>
        <p:spPr>
          <a:xfrm>
            <a:off x="282450" y="169450"/>
            <a:ext cx="2745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 Product(s)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f3b42f34ae_1_6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f3b42f34ae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275" y="5869275"/>
            <a:ext cx="2074730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f3b42f34ae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713" y="907850"/>
            <a:ext cx="5616571" cy="579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b42f34ae_1_11"/>
          <p:cNvSpPr/>
          <p:nvPr/>
        </p:nvSpPr>
        <p:spPr>
          <a:xfrm>
            <a:off x="282450" y="169450"/>
            <a:ext cx="2745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Management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f3b42f34ae_1_11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f3b42f34ae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800" y="1437575"/>
            <a:ext cx="7513400" cy="45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f3b42f34ae_1_11"/>
          <p:cNvSpPr txBox="1"/>
          <p:nvPr/>
        </p:nvSpPr>
        <p:spPr>
          <a:xfrm>
            <a:off x="9275825" y="5677975"/>
            <a:ext cx="28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f3b42f34ae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7275" y="5859550"/>
            <a:ext cx="2074730" cy="8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3b42f34ae_1_16"/>
          <p:cNvSpPr/>
          <p:nvPr/>
        </p:nvSpPr>
        <p:spPr>
          <a:xfrm>
            <a:off x="282450" y="169450"/>
            <a:ext cx="27456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Gateway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f3b42f34ae_1_16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f3b42f34ae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275" y="5713600"/>
            <a:ext cx="2074730" cy="8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f3b42f34ae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625" y="2101038"/>
            <a:ext cx="6349026" cy="2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42f34ae_1_21"/>
          <p:cNvSpPr/>
          <p:nvPr/>
        </p:nvSpPr>
        <p:spPr>
          <a:xfrm>
            <a:off x="282450" y="169450"/>
            <a:ext cx="2892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Logistics Service Provider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3b42f34ae_1_21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f3b42f34ae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625" y="1688875"/>
            <a:ext cx="8281576" cy="38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f3b42f34ae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7275" y="5827125"/>
            <a:ext cx="2074730" cy="8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3b42f34ae_1_27"/>
          <p:cNvSpPr/>
          <p:nvPr/>
        </p:nvSpPr>
        <p:spPr>
          <a:xfrm>
            <a:off x="282450" y="169450"/>
            <a:ext cx="2892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0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 Media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f3b42f34ae_1_27"/>
          <p:cNvSpPr txBox="1"/>
          <p:nvPr/>
        </p:nvSpPr>
        <p:spPr>
          <a:xfrm>
            <a:off x="5558700" y="293750"/>
            <a:ext cx="4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1800" u="sng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f3b42f34ae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650" y="1609725"/>
            <a:ext cx="7857625" cy="35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f3b42f34ae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17275" y="5794700"/>
            <a:ext cx="2074730" cy="8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2017-05-08T15:52:09Z</dcterms:created>
  <dc:creator>Primus Dabre</dc:creator>
</cp:coreProperties>
</file>