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5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3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7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8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9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9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7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3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89C8A2-EDB5-4E5D-B0C8-E7ACA5479B8B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67EC05-CA43-43B3-AB51-4F121D13D8B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2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BEC8F-5C9E-CDBA-E840-B75A0CC41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Flaunt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54828-B63F-BCFD-FECC-63C97CD82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Vivaldi" panose="03020602050506090804" pitchFamily="66" charset="0"/>
              </a:rPr>
              <a:t>The one stop shop for all your beauty and lifestyle needs</a:t>
            </a:r>
            <a:endParaRPr lang="en-IN" dirty="0">
              <a:solidFill>
                <a:srgbClr val="FFFFFF"/>
              </a:solidFill>
              <a:latin typeface="Vivaldi" panose="03020602050506090804" pitchFamily="66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Data-flow Diagrams (logical, physical)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2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Requirements (user stories)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Diagrams (conceptual, logical)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7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Code sample (part of Demo) + GitHub repository slides (images)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2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Plan document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8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026D-F58D-C3FA-2C7F-82E0225E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7F1F-1DB2-2423-F152-1D6F2968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3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5C0A-F3A3-617E-595A-E3E5BBD2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940A-1ABE-A6EB-A38C-3CD25B99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01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BRM Diagram, User Roles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7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Diagram; System Interface Table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4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Diagrams (Logical, Process views)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6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 (includes </a:t>
            </a:r>
            <a:r>
              <a:rPr lang="en-US" dirty="0" err="1"/>
              <a:t>func</a:t>
            </a:r>
            <a:r>
              <a:rPr lang="en-US" dirty="0"/>
              <a:t>. decomp., suppl. </a:t>
            </a:r>
            <a:r>
              <a:rPr lang="en-US" dirty="0" err="1"/>
              <a:t>reqs</a:t>
            </a:r>
            <a:r>
              <a:rPr lang="en-US" dirty="0"/>
              <a:t>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Use-Case Diagrams (UML)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0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319-C8E8-76F5-CF20-65E67E1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 (UML)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91E0-BAF8-C012-5815-7A69BE42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07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23</TotalTime>
  <Words>106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Tw Cen MT</vt:lpstr>
      <vt:lpstr>Tw Cen MT Condensed</vt:lpstr>
      <vt:lpstr>Vivaldi</vt:lpstr>
      <vt:lpstr>Wingdings 3</vt:lpstr>
      <vt:lpstr>Integral</vt:lpstr>
      <vt:lpstr>Flaunt</vt:lpstr>
      <vt:lpstr>PowerPoint Presentation</vt:lpstr>
      <vt:lpstr>Roles and Responsibilities</vt:lpstr>
      <vt:lpstr>BRM Diagram, User Roles </vt:lpstr>
      <vt:lpstr>Context Diagram; System Interface Table </vt:lpstr>
      <vt:lpstr>Architecture Diagrams (Logical, Process views) </vt:lpstr>
      <vt:lpstr>RCT (includes func. decomp., suppl. reqs) </vt:lpstr>
      <vt:lpstr>Use-Case Diagrams (UML) </vt:lpstr>
      <vt:lpstr>Activity Diagram (UML) </vt:lpstr>
      <vt:lpstr>Data-flow Diagrams (logical, physical) </vt:lpstr>
      <vt:lpstr>Functional Requirements (user stories) </vt:lpstr>
      <vt:lpstr>ER Diagrams (conceptual, logical) </vt:lpstr>
      <vt:lpstr>Source Code sample (part of Demo) + GitHub repository slides (images) </vt:lpstr>
      <vt:lpstr>Test Plan document </vt:lpstr>
      <vt:lpstr>Application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Flaunt</dc:title>
  <dc:creator>Kaneshk K Sonee</dc:creator>
  <cp:lastModifiedBy>Kaneshk K Sonee</cp:lastModifiedBy>
  <cp:revision>2</cp:revision>
  <dcterms:created xsi:type="dcterms:W3CDTF">2022-05-08T18:19:13Z</dcterms:created>
  <dcterms:modified xsi:type="dcterms:W3CDTF">2022-05-09T02:26:46Z</dcterms:modified>
</cp:coreProperties>
</file>