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1" r:id="rId7"/>
    <p:sldId id="310" r:id="rId8"/>
    <p:sldId id="320" r:id="rId9"/>
    <p:sldId id="313" r:id="rId10"/>
    <p:sldId id="323" r:id="rId11"/>
    <p:sldId id="268" r:id="rId12"/>
    <p:sldId id="315" r:id="rId13"/>
    <p:sldId id="317" r:id="rId14"/>
    <p:sldId id="322" r:id="rId15"/>
    <p:sldId id="321" r:id="rId16"/>
    <p:sldId id="314" r:id="rId17"/>
    <p:sldId id="316" r:id="rId18"/>
    <p:sldId id="312" r:id="rId19"/>
    <p:sldId id="319" r:id="rId20"/>
    <p:sldId id="318"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C1390-7272-4B6B-B142-D55180C3C7AA}" v="146" dt="2022-03-23T21:43:01.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2" d="100"/>
          <a:sy n="62" d="100"/>
        </p:scale>
        <p:origin x="7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v Poriya" userId="e76c74e2b6a831d5" providerId="LiveId" clId="{DE2C1390-7272-4B6B-B142-D55180C3C7AA}"/>
    <pc:docChg chg="undo custSel addSld delSld modSld sldOrd">
      <pc:chgData name="Neerav Poriya" userId="e76c74e2b6a831d5" providerId="LiveId" clId="{DE2C1390-7272-4B6B-B142-D55180C3C7AA}" dt="2022-03-23T23:51:59.078" v="5267" actId="108"/>
      <pc:docMkLst>
        <pc:docMk/>
      </pc:docMkLst>
      <pc:sldChg chg="addSp delSp modSp mod">
        <pc:chgData name="Neerav Poriya" userId="e76c74e2b6a831d5" providerId="LiveId" clId="{DE2C1390-7272-4B6B-B142-D55180C3C7AA}" dt="2022-03-23T16:23:16.526" v="3090" actId="20577"/>
        <pc:sldMkLst>
          <pc:docMk/>
          <pc:sldMk cId="895915843" sldId="266"/>
        </pc:sldMkLst>
        <pc:spChg chg="mod">
          <ac:chgData name="Neerav Poriya" userId="e76c74e2b6a831d5" providerId="LiveId" clId="{DE2C1390-7272-4B6B-B142-D55180C3C7AA}" dt="2022-03-23T16:23:16.526" v="3090" actId="20577"/>
          <ac:spMkLst>
            <pc:docMk/>
            <pc:sldMk cId="895915843" sldId="266"/>
            <ac:spMk id="2" creationId="{9AB2EA78-AEB3-469B-9025-3B17201A457B}"/>
          </ac:spMkLst>
        </pc:spChg>
        <pc:spChg chg="mod">
          <ac:chgData name="Neerav Poriya" userId="e76c74e2b6a831d5" providerId="LiveId" clId="{DE2C1390-7272-4B6B-B142-D55180C3C7AA}" dt="2022-03-23T16:22:46.953" v="3048" actId="26606"/>
          <ac:spMkLst>
            <pc:docMk/>
            <pc:sldMk cId="895915843" sldId="266"/>
            <ac:spMk id="3" creationId="{255E1F2F-E259-4EA8-9FFD-3A10AF541859}"/>
          </ac:spMkLst>
        </pc:spChg>
        <pc:spChg chg="del">
          <ac:chgData name="Neerav Poriya" userId="e76c74e2b6a831d5" providerId="LiveId" clId="{DE2C1390-7272-4B6B-B142-D55180C3C7AA}" dt="2022-03-23T16:21:25.725" v="3021" actId="26606"/>
          <ac:spMkLst>
            <pc:docMk/>
            <pc:sldMk cId="895915843" sldId="266"/>
            <ac:spMk id="24" creationId="{F452A527-3631-41ED-858D-3777A7D1496A}"/>
          </ac:spMkLst>
        </pc:spChg>
        <pc:spChg chg="add del">
          <ac:chgData name="Neerav Poriya" userId="e76c74e2b6a831d5" providerId="LiveId" clId="{DE2C1390-7272-4B6B-B142-D55180C3C7AA}" dt="2022-03-23T16:22:46.969" v="3049" actId="26606"/>
          <ac:spMkLst>
            <pc:docMk/>
            <pc:sldMk cId="895915843" sldId="266"/>
            <ac:spMk id="31" creationId="{990BAFCD-EA0A-47F4-8B00-AAB1E67A90CC}"/>
          </ac:spMkLst>
        </pc:spChg>
        <pc:spChg chg="add del">
          <ac:chgData name="Neerav Poriya" userId="e76c74e2b6a831d5" providerId="LiveId" clId="{DE2C1390-7272-4B6B-B142-D55180C3C7AA}" dt="2022-03-23T16:22:46.969" v="3049" actId="26606"/>
          <ac:spMkLst>
            <pc:docMk/>
            <pc:sldMk cId="895915843" sldId="266"/>
            <ac:spMk id="33" creationId="{2F9C61D6-37CC-4AD4-83C3-022D08874179}"/>
          </ac:spMkLst>
        </pc:spChg>
        <pc:spChg chg="add del">
          <ac:chgData name="Neerav Poriya" userId="e76c74e2b6a831d5" providerId="LiveId" clId="{DE2C1390-7272-4B6B-B142-D55180C3C7AA}" dt="2022-03-23T16:22:46.953" v="3048" actId="26606"/>
          <ac:spMkLst>
            <pc:docMk/>
            <pc:sldMk cId="895915843" sldId="266"/>
            <ac:spMk id="40" creationId="{B4D0E555-16F6-44D0-BF56-AF5FF5BDE9D6}"/>
          </ac:spMkLst>
        </pc:spChg>
        <pc:spChg chg="add del">
          <ac:chgData name="Neerav Poriya" userId="e76c74e2b6a831d5" providerId="LiveId" clId="{DE2C1390-7272-4B6B-B142-D55180C3C7AA}" dt="2022-03-23T16:22:46.953" v="3048" actId="26606"/>
          <ac:spMkLst>
            <pc:docMk/>
            <pc:sldMk cId="895915843" sldId="266"/>
            <ac:spMk id="42" creationId="{8117041D-1A7B-4ECA-AB68-3CFDB6726B8E}"/>
          </ac:spMkLst>
        </pc:spChg>
        <pc:spChg chg="add">
          <ac:chgData name="Neerav Poriya" userId="e76c74e2b6a831d5" providerId="LiveId" clId="{DE2C1390-7272-4B6B-B142-D55180C3C7AA}" dt="2022-03-23T16:22:46.969" v="3049" actId="26606"/>
          <ac:spMkLst>
            <pc:docMk/>
            <pc:sldMk cId="895915843" sldId="266"/>
            <ac:spMk id="46" creationId="{990BAFCD-EA0A-47F4-8B00-AAB1E67A90CC}"/>
          </ac:spMkLst>
        </pc:spChg>
        <pc:spChg chg="add">
          <ac:chgData name="Neerav Poriya" userId="e76c74e2b6a831d5" providerId="LiveId" clId="{DE2C1390-7272-4B6B-B142-D55180C3C7AA}" dt="2022-03-23T16:22:46.969" v="3049" actId="26606"/>
          <ac:spMkLst>
            <pc:docMk/>
            <pc:sldMk cId="895915843" sldId="266"/>
            <ac:spMk id="47" creationId="{2F9C61D6-37CC-4AD4-83C3-022D08874179}"/>
          </ac:spMkLst>
        </pc:spChg>
        <pc:picChg chg="mod ord">
          <ac:chgData name="Neerav Poriya" userId="e76c74e2b6a831d5" providerId="LiveId" clId="{DE2C1390-7272-4B6B-B142-D55180C3C7AA}" dt="2022-03-23T16:22:46.953" v="3048" actId="26606"/>
          <ac:picMkLst>
            <pc:docMk/>
            <pc:sldMk cId="895915843" sldId="266"/>
            <ac:picMk id="6" creationId="{8940CBE3-3F91-419A-A649-32AB388ECA8B}"/>
          </ac:picMkLst>
        </pc:picChg>
        <pc:cxnChg chg="del">
          <ac:chgData name="Neerav Poriya" userId="e76c74e2b6a831d5" providerId="LiveId" clId="{DE2C1390-7272-4B6B-B142-D55180C3C7AA}" dt="2022-03-23T16:21:25.725" v="3021" actId="26606"/>
          <ac:cxnSpMkLst>
            <pc:docMk/>
            <pc:sldMk cId="895915843" sldId="266"/>
            <ac:cxnSpMk id="26" creationId="{D28A9C89-B313-458F-9C85-515930A51A93}"/>
          </ac:cxnSpMkLst>
        </pc:cxnChg>
        <pc:cxnChg chg="add del">
          <ac:chgData name="Neerav Poriya" userId="e76c74e2b6a831d5" providerId="LiveId" clId="{DE2C1390-7272-4B6B-B142-D55180C3C7AA}" dt="2022-03-23T16:22:46.969" v="3049" actId="26606"/>
          <ac:cxnSpMkLst>
            <pc:docMk/>
            <pc:sldMk cId="895915843" sldId="266"/>
            <ac:cxnSpMk id="35" creationId="{2669285E-35F6-4010-B084-229A808458CD}"/>
          </ac:cxnSpMkLst>
        </pc:cxnChg>
        <pc:cxnChg chg="add del">
          <ac:chgData name="Neerav Poriya" userId="e76c74e2b6a831d5" providerId="LiveId" clId="{DE2C1390-7272-4B6B-B142-D55180C3C7AA}" dt="2022-03-23T16:22:46.953" v="3048" actId="26606"/>
          <ac:cxnSpMkLst>
            <pc:docMk/>
            <pc:sldMk cId="895915843" sldId="266"/>
            <ac:cxnSpMk id="44" creationId="{ABCD2462-4C1E-401A-AC2D-F799A138B245}"/>
          </ac:cxnSpMkLst>
        </pc:cxnChg>
        <pc:cxnChg chg="add">
          <ac:chgData name="Neerav Poriya" userId="e76c74e2b6a831d5" providerId="LiveId" clId="{DE2C1390-7272-4B6B-B142-D55180C3C7AA}" dt="2022-03-23T16:22:46.969" v="3049" actId="26606"/>
          <ac:cxnSpMkLst>
            <pc:docMk/>
            <pc:sldMk cId="895915843" sldId="266"/>
            <ac:cxnSpMk id="48" creationId="{2669285E-35F6-4010-B084-229A808458CD}"/>
          </ac:cxnSpMkLst>
        </pc:cxnChg>
      </pc:sldChg>
      <pc:sldChg chg="addSp delSp modSp add mod ord setBg modClrScheme addAnim delAnim delDesignElem chgLayout">
        <pc:chgData name="Neerav Poriya" userId="e76c74e2b6a831d5" providerId="LiveId" clId="{DE2C1390-7272-4B6B-B142-D55180C3C7AA}" dt="2022-03-23T18:37:01.480" v="4959" actId="1076"/>
        <pc:sldMkLst>
          <pc:docMk/>
          <pc:sldMk cId="3771615512" sldId="267"/>
        </pc:sldMkLst>
        <pc:spChg chg="mod ord">
          <ac:chgData name="Neerav Poriya" userId="e76c74e2b6a831d5" providerId="LiveId" clId="{DE2C1390-7272-4B6B-B142-D55180C3C7AA}" dt="2022-03-23T18:37:01.480" v="4959" actId="1076"/>
          <ac:spMkLst>
            <pc:docMk/>
            <pc:sldMk cId="3771615512" sldId="267"/>
            <ac:spMk id="2" creationId="{624372E0-06DB-0040-8D2A-63DC95580D3C}"/>
          </ac:spMkLst>
        </pc:spChg>
        <pc:spChg chg="del mod">
          <ac:chgData name="Neerav Poriya" userId="e76c74e2b6a831d5" providerId="LiveId" clId="{DE2C1390-7272-4B6B-B142-D55180C3C7AA}" dt="2022-03-23T18:36:10.393" v="4953" actId="478"/>
          <ac:spMkLst>
            <pc:docMk/>
            <pc:sldMk cId="3771615512" sldId="267"/>
            <ac:spMk id="3" creationId="{7CD3BD1D-8E9C-4E45-9D92-BEC8B3123099}"/>
          </ac:spMkLst>
        </pc:spChg>
        <pc:spChg chg="add del mod">
          <ac:chgData name="Neerav Poriya" userId="e76c74e2b6a831d5" providerId="LiveId" clId="{DE2C1390-7272-4B6B-B142-D55180C3C7AA}" dt="2022-03-23T18:36:15.157" v="4954" actId="478"/>
          <ac:spMkLst>
            <pc:docMk/>
            <pc:sldMk cId="3771615512" sldId="267"/>
            <ac:spMk id="5" creationId="{191E99A4-A722-43FD-BC23-4320653DCD31}"/>
          </ac:spMkLst>
        </pc:spChg>
        <pc:spChg chg="add del">
          <ac:chgData name="Neerav Poriya" userId="e76c74e2b6a831d5" providerId="LiveId" clId="{DE2C1390-7272-4B6B-B142-D55180C3C7AA}" dt="2022-03-23T18:36:56.127" v="4958" actId="26606"/>
          <ac:spMkLst>
            <pc:docMk/>
            <pc:sldMk cId="3771615512" sldId="267"/>
            <ac:spMk id="8" creationId="{39E3965E-AC41-4711-9D10-E25ABB132D86}"/>
          </ac:spMkLst>
        </pc:spChg>
        <pc:spChg chg="add del">
          <ac:chgData name="Neerav Poriya" userId="e76c74e2b6a831d5" providerId="LiveId" clId="{DE2C1390-7272-4B6B-B142-D55180C3C7AA}" dt="2022-03-23T18:36:56.127" v="4958" actId="26606"/>
          <ac:spMkLst>
            <pc:docMk/>
            <pc:sldMk cId="3771615512" sldId="267"/>
            <ac:spMk id="12" creationId="{A37E0400-E9ED-46D6-A946-A7B49DB418B8}"/>
          </ac:spMkLst>
        </pc:spChg>
        <pc:spChg chg="del">
          <ac:chgData name="Neerav Poriya" userId="e76c74e2b6a831d5" providerId="LiveId" clId="{DE2C1390-7272-4B6B-B142-D55180C3C7AA}" dt="2022-03-23T18:36:00.799" v="4949"/>
          <ac:spMkLst>
            <pc:docMk/>
            <pc:sldMk cId="3771615512" sldId="267"/>
            <ac:spMk id="18" creationId="{8D06CE56-3881-4ADA-8CEF-D18B02C242A3}"/>
          </ac:spMkLst>
        </pc:spChg>
        <pc:spChg chg="del">
          <ac:chgData name="Neerav Poriya" userId="e76c74e2b6a831d5" providerId="LiveId" clId="{DE2C1390-7272-4B6B-B142-D55180C3C7AA}" dt="2022-03-23T18:36:00.799" v="4949"/>
          <ac:spMkLst>
            <pc:docMk/>
            <pc:sldMk cId="3771615512" sldId="267"/>
            <ac:spMk id="19" creationId="{79F3C543-62EC-4433-9C93-A2CD8764E9B4}"/>
          </ac:spMkLst>
        </pc:spChg>
        <pc:spChg chg="del">
          <ac:chgData name="Neerav Poriya" userId="e76c74e2b6a831d5" providerId="LiveId" clId="{DE2C1390-7272-4B6B-B142-D55180C3C7AA}" dt="2022-03-23T18:36:00.799" v="4949"/>
          <ac:spMkLst>
            <pc:docMk/>
            <pc:sldMk cId="3771615512" sldId="267"/>
            <ac:spMk id="20" creationId="{B35D3C1D-A6AE-4FCA-BB76-A4748CE5DE55}"/>
          </ac:spMkLst>
        </pc:spChg>
        <pc:spChg chg="del">
          <ac:chgData name="Neerav Poriya" userId="e76c74e2b6a831d5" providerId="LiveId" clId="{DE2C1390-7272-4B6B-B142-D55180C3C7AA}" dt="2022-03-23T18:36:00.799" v="4949"/>
          <ac:spMkLst>
            <pc:docMk/>
            <pc:sldMk cId="3771615512" sldId="267"/>
            <ac:spMk id="21" creationId="{6D5BF818-2283-4CC9-A120-9225CEDFA6D2}"/>
          </ac:spMkLst>
        </pc:spChg>
        <pc:spChg chg="del">
          <ac:chgData name="Neerav Poriya" userId="e76c74e2b6a831d5" providerId="LiveId" clId="{DE2C1390-7272-4B6B-B142-D55180C3C7AA}" dt="2022-03-23T18:36:00.799" v="4949"/>
          <ac:spMkLst>
            <pc:docMk/>
            <pc:sldMk cId="3771615512" sldId="267"/>
            <ac:spMk id="22" creationId="{063A42EF-20CC-4BCC-9D0B-222CF3AAE8C9}"/>
          </ac:spMkLst>
        </pc:spChg>
        <pc:picChg chg="add del">
          <ac:chgData name="Neerav Poriya" userId="e76c74e2b6a831d5" providerId="LiveId" clId="{DE2C1390-7272-4B6B-B142-D55180C3C7AA}" dt="2022-03-23T18:36:56.127" v="4958" actId="26606"/>
          <ac:picMkLst>
            <pc:docMk/>
            <pc:sldMk cId="3771615512" sldId="267"/>
            <ac:picMk id="4" creationId="{CA3DDC64-8A58-084D-8412-347100429629}"/>
          </ac:picMkLst>
        </pc:picChg>
        <pc:cxnChg chg="add del">
          <ac:chgData name="Neerav Poriya" userId="e76c74e2b6a831d5" providerId="LiveId" clId="{DE2C1390-7272-4B6B-B142-D55180C3C7AA}" dt="2022-03-23T18:36:56.127" v="4958" actId="26606"/>
          <ac:cxnSpMkLst>
            <pc:docMk/>
            <pc:sldMk cId="3771615512" sldId="267"/>
            <ac:cxnSpMk id="10" creationId="{1F5DC8C3-BA5F-4EED-BB9A-A14272BD82A1}"/>
          </ac:cxnSpMkLst>
        </pc:cxnChg>
        <pc:cxnChg chg="add del">
          <ac:chgData name="Neerav Poriya" userId="e76c74e2b6a831d5" providerId="LiveId" clId="{DE2C1390-7272-4B6B-B142-D55180C3C7AA}" dt="2022-03-23T18:36:56.127" v="4958" actId="26606"/>
          <ac:cxnSpMkLst>
            <pc:docMk/>
            <pc:sldMk cId="3771615512" sldId="267"/>
            <ac:cxnSpMk id="14" creationId="{D28A9C89-B313-458F-9C85-515930A51A93}"/>
          </ac:cxnSpMkLst>
        </pc:cxnChg>
      </pc:sldChg>
      <pc:sldChg chg="addSp delSp modSp add mod ord modClrScheme chgLayout">
        <pc:chgData name="Neerav Poriya" userId="e76c74e2b6a831d5" providerId="LiveId" clId="{DE2C1390-7272-4B6B-B142-D55180C3C7AA}" dt="2022-03-23T23:51:59.078" v="5267" actId="108"/>
        <pc:sldMkLst>
          <pc:docMk/>
          <pc:sldMk cId="2723646354" sldId="268"/>
        </pc:sldMkLst>
        <pc:spChg chg="mod ord">
          <ac:chgData name="Neerav Poriya" userId="e76c74e2b6a831d5" providerId="LiveId" clId="{DE2C1390-7272-4B6B-B142-D55180C3C7AA}" dt="2022-03-23T17:53:17.033" v="4535" actId="2711"/>
          <ac:spMkLst>
            <pc:docMk/>
            <pc:sldMk cId="2723646354" sldId="268"/>
            <ac:spMk id="2" creationId="{A8AE7F0D-C44C-3C46-8186-1B91E3508769}"/>
          </ac:spMkLst>
        </pc:spChg>
        <pc:spChg chg="mod ord">
          <ac:chgData name="Neerav Poriya" userId="e76c74e2b6a831d5" providerId="LiveId" clId="{DE2C1390-7272-4B6B-B142-D55180C3C7AA}" dt="2022-03-23T17:54:54.766" v="4565" actId="14100"/>
          <ac:spMkLst>
            <pc:docMk/>
            <pc:sldMk cId="2723646354" sldId="268"/>
            <ac:spMk id="3" creationId="{BCC0819E-DD01-3F4A-A021-0AC0AB30F071}"/>
          </ac:spMkLst>
        </pc:spChg>
        <pc:spChg chg="mod">
          <ac:chgData name="Neerav Poriya" userId="e76c74e2b6a831d5" providerId="LiveId" clId="{DE2C1390-7272-4B6B-B142-D55180C3C7AA}" dt="2022-03-23T17:55:33.769" v="4606" actId="1076"/>
          <ac:spMkLst>
            <pc:docMk/>
            <pc:sldMk cId="2723646354" sldId="268"/>
            <ac:spMk id="4" creationId="{35DB1054-55C2-084B-ADED-95B1B0E6198E}"/>
          </ac:spMkLst>
        </pc:spChg>
        <pc:spChg chg="mod">
          <ac:chgData name="Neerav Poriya" userId="e76c74e2b6a831d5" providerId="LiveId" clId="{DE2C1390-7272-4B6B-B142-D55180C3C7AA}" dt="2022-03-23T17:53:38.754" v="4536" actId="1076"/>
          <ac:spMkLst>
            <pc:docMk/>
            <pc:sldMk cId="2723646354" sldId="268"/>
            <ac:spMk id="5" creationId="{7D3157B3-9928-5B4F-891A-CC228F756B69}"/>
          </ac:spMkLst>
        </pc:spChg>
        <pc:spChg chg="add del mod">
          <ac:chgData name="Neerav Poriya" userId="e76c74e2b6a831d5" providerId="LiveId" clId="{DE2C1390-7272-4B6B-B142-D55180C3C7AA}" dt="2022-03-23T18:09:12.222" v="4731" actId="478"/>
          <ac:spMkLst>
            <pc:docMk/>
            <pc:sldMk cId="2723646354" sldId="268"/>
            <ac:spMk id="6" creationId="{69952885-0148-9647-80E9-A0F4ECA50F51}"/>
          </ac:spMkLst>
        </pc:spChg>
        <pc:spChg chg="del">
          <ac:chgData name="Neerav Poriya" userId="e76c74e2b6a831d5" providerId="LiveId" clId="{DE2C1390-7272-4B6B-B142-D55180C3C7AA}" dt="2022-03-23T18:09:48.549" v="4745" actId="478"/>
          <ac:spMkLst>
            <pc:docMk/>
            <pc:sldMk cId="2723646354" sldId="268"/>
            <ac:spMk id="7" creationId="{4AB087B7-ADEA-2341-A334-50407C83D0D8}"/>
          </ac:spMkLst>
        </pc:spChg>
        <pc:spChg chg="add del mod">
          <ac:chgData name="Neerav Poriya" userId="e76c74e2b6a831d5" providerId="LiveId" clId="{DE2C1390-7272-4B6B-B142-D55180C3C7AA}" dt="2022-03-23T17:52:16.924" v="4446" actId="6264"/>
          <ac:spMkLst>
            <pc:docMk/>
            <pc:sldMk cId="2723646354" sldId="268"/>
            <ac:spMk id="8" creationId="{FD8BA689-01F7-4EFB-AFBD-23FE9C53E515}"/>
          </ac:spMkLst>
        </pc:spChg>
        <pc:spChg chg="add del mod">
          <ac:chgData name="Neerav Poriya" userId="e76c74e2b6a831d5" providerId="LiveId" clId="{DE2C1390-7272-4B6B-B142-D55180C3C7AA}" dt="2022-03-23T17:52:16.924" v="4446" actId="6264"/>
          <ac:spMkLst>
            <pc:docMk/>
            <pc:sldMk cId="2723646354" sldId="268"/>
            <ac:spMk id="9" creationId="{90C46A07-45B7-406E-BF63-4FD02D0FD8BA}"/>
          </ac:spMkLst>
        </pc:spChg>
        <pc:spChg chg="mod">
          <ac:chgData name="Neerav Poriya" userId="e76c74e2b6a831d5" providerId="LiveId" clId="{DE2C1390-7272-4B6B-B142-D55180C3C7AA}" dt="2022-03-23T18:15:04.313" v="4821" actId="1076"/>
          <ac:spMkLst>
            <pc:docMk/>
            <pc:sldMk cId="2723646354" sldId="268"/>
            <ac:spMk id="10" creationId="{3806B6C6-E3E3-7B4F-BCCC-32F22FF769E7}"/>
          </ac:spMkLst>
        </pc:spChg>
        <pc:spChg chg="add mod">
          <ac:chgData name="Neerav Poriya" userId="e76c74e2b6a831d5" providerId="LiveId" clId="{DE2C1390-7272-4B6B-B142-D55180C3C7AA}" dt="2022-03-23T17:55:23.352" v="4605" actId="20577"/>
          <ac:spMkLst>
            <pc:docMk/>
            <pc:sldMk cId="2723646354" sldId="268"/>
            <ac:spMk id="15" creationId="{3DF4A535-1F10-450B-A1E9-0248DD6E1BA7}"/>
          </ac:spMkLst>
        </pc:spChg>
        <pc:spChg chg="add mod">
          <ac:chgData name="Neerav Poriya" userId="e76c74e2b6a831d5" providerId="LiveId" clId="{DE2C1390-7272-4B6B-B142-D55180C3C7AA}" dt="2022-03-23T18:15:04.313" v="4821" actId="1076"/>
          <ac:spMkLst>
            <pc:docMk/>
            <pc:sldMk cId="2723646354" sldId="268"/>
            <ac:spMk id="17" creationId="{D4142900-E95E-4461-B44B-AA1BE2C820F3}"/>
          </ac:spMkLst>
        </pc:spChg>
        <pc:spChg chg="add mod">
          <ac:chgData name="Neerav Poriya" userId="e76c74e2b6a831d5" providerId="LiveId" clId="{DE2C1390-7272-4B6B-B142-D55180C3C7AA}" dt="2022-03-23T18:15:04.313" v="4821" actId="1076"/>
          <ac:spMkLst>
            <pc:docMk/>
            <pc:sldMk cId="2723646354" sldId="268"/>
            <ac:spMk id="19" creationId="{6ACD94FF-9028-4BD5-BC3C-768AA25A9538}"/>
          </ac:spMkLst>
        </pc:spChg>
        <pc:spChg chg="add mod">
          <ac:chgData name="Neerav Poriya" userId="e76c74e2b6a831d5" providerId="LiveId" clId="{DE2C1390-7272-4B6B-B142-D55180C3C7AA}" dt="2022-03-23T18:14:47.007" v="4820" actId="1076"/>
          <ac:spMkLst>
            <pc:docMk/>
            <pc:sldMk cId="2723646354" sldId="268"/>
            <ac:spMk id="21" creationId="{1D422B33-35AB-43F1-AB8C-DBA3F1DEF502}"/>
          </ac:spMkLst>
        </pc:spChg>
        <pc:spChg chg="add mod">
          <ac:chgData name="Neerav Poriya" userId="e76c74e2b6a831d5" providerId="LiveId" clId="{DE2C1390-7272-4B6B-B142-D55180C3C7AA}" dt="2022-03-23T23:51:59.078" v="5267" actId="108"/>
          <ac:spMkLst>
            <pc:docMk/>
            <pc:sldMk cId="2723646354" sldId="268"/>
            <ac:spMk id="22" creationId="{F735B52D-D6EB-48E5-B8FE-F7ADC1EA7692}"/>
          </ac:spMkLst>
        </pc:spChg>
        <pc:spChg chg="add mod">
          <ac:chgData name="Neerav Poriya" userId="e76c74e2b6a831d5" providerId="LiveId" clId="{DE2C1390-7272-4B6B-B142-D55180C3C7AA}" dt="2022-03-23T18:15:21.395" v="4823" actId="1076"/>
          <ac:spMkLst>
            <pc:docMk/>
            <pc:sldMk cId="2723646354" sldId="268"/>
            <ac:spMk id="23" creationId="{DFDBD391-68CB-4478-8AF6-D16F4FFD4284}"/>
          </ac:spMkLst>
        </pc:spChg>
        <pc:spChg chg="add mod">
          <ac:chgData name="Neerav Poriya" userId="e76c74e2b6a831d5" providerId="LiveId" clId="{DE2C1390-7272-4B6B-B142-D55180C3C7AA}" dt="2022-03-23T18:15:21.395" v="4823" actId="1076"/>
          <ac:spMkLst>
            <pc:docMk/>
            <pc:sldMk cId="2723646354" sldId="268"/>
            <ac:spMk id="24" creationId="{2782B38C-F7F2-451D-9A2F-315D287B9CE2}"/>
          </ac:spMkLst>
        </pc:spChg>
        <pc:picChg chg="del">
          <ac:chgData name="Neerav Poriya" userId="e76c74e2b6a831d5" providerId="LiveId" clId="{DE2C1390-7272-4B6B-B142-D55180C3C7AA}" dt="2022-03-23T17:55:59.987" v="4607" actId="478"/>
          <ac:picMkLst>
            <pc:docMk/>
            <pc:sldMk cId="2723646354" sldId="268"/>
            <ac:picMk id="14" creationId="{98444740-8543-4049-9F00-1D88CC1C5F0F}"/>
          </ac:picMkLst>
        </pc:picChg>
        <pc:picChg chg="del">
          <ac:chgData name="Neerav Poriya" userId="e76c74e2b6a831d5" providerId="LiveId" clId="{DE2C1390-7272-4B6B-B142-D55180C3C7AA}" dt="2022-03-23T17:54:13.041" v="4558" actId="478"/>
          <ac:picMkLst>
            <pc:docMk/>
            <pc:sldMk cId="2723646354" sldId="268"/>
            <ac:picMk id="16" creationId="{0880D07E-514D-E84A-A4EB-9D27B46305D7}"/>
          </ac:picMkLst>
        </pc:picChg>
        <pc:picChg chg="del">
          <ac:chgData name="Neerav Poriya" userId="e76c74e2b6a831d5" providerId="LiveId" clId="{DE2C1390-7272-4B6B-B142-D55180C3C7AA}" dt="2022-03-23T17:54:12.333" v="4557" actId="478"/>
          <ac:picMkLst>
            <pc:docMk/>
            <pc:sldMk cId="2723646354" sldId="268"/>
            <ac:picMk id="18" creationId="{FB39E599-2E86-B745-880E-26640B795BCA}"/>
          </ac:picMkLst>
        </pc:picChg>
        <pc:picChg chg="del">
          <ac:chgData name="Neerav Poriya" userId="e76c74e2b6a831d5" providerId="LiveId" clId="{DE2C1390-7272-4B6B-B142-D55180C3C7AA}" dt="2022-03-23T17:56:00.992" v="4608" actId="478"/>
          <ac:picMkLst>
            <pc:docMk/>
            <pc:sldMk cId="2723646354" sldId="268"/>
            <ac:picMk id="20" creationId="{3588AEE1-38CA-5940-949C-ECC392D7EBB0}"/>
          </ac:picMkLst>
        </pc:picChg>
      </pc:sldChg>
      <pc:sldChg chg="del">
        <pc:chgData name="Neerav Poriya" userId="e76c74e2b6a831d5" providerId="LiveId" clId="{DE2C1390-7272-4B6B-B142-D55180C3C7AA}" dt="2022-03-21T05:58:05.601" v="1870" actId="47"/>
        <pc:sldMkLst>
          <pc:docMk/>
          <pc:sldMk cId="265522590" sldId="308"/>
        </pc:sldMkLst>
      </pc:sldChg>
      <pc:sldChg chg="addSp modSp mod setBg">
        <pc:chgData name="Neerav Poriya" userId="e76c74e2b6a831d5" providerId="LiveId" clId="{DE2C1390-7272-4B6B-B142-D55180C3C7AA}" dt="2022-03-23T18:22:14.632" v="4844" actId="13926"/>
        <pc:sldMkLst>
          <pc:docMk/>
          <pc:sldMk cId="4087417975" sldId="309"/>
        </pc:sldMkLst>
        <pc:spChg chg="mod">
          <ac:chgData name="Neerav Poriya" userId="e76c74e2b6a831d5" providerId="LiveId" clId="{DE2C1390-7272-4B6B-B142-D55180C3C7AA}" dt="2022-03-21T05:56:41.034" v="1864" actId="26606"/>
          <ac:spMkLst>
            <pc:docMk/>
            <pc:sldMk cId="4087417975" sldId="309"/>
            <ac:spMk id="2" creationId="{FD67600F-E5CD-4E08-9B01-3AA5539F1F27}"/>
          </ac:spMkLst>
        </pc:spChg>
        <pc:spChg chg="ord">
          <ac:chgData name="Neerav Poriya" userId="e76c74e2b6a831d5" providerId="LiveId" clId="{DE2C1390-7272-4B6B-B142-D55180C3C7AA}" dt="2022-03-21T05:56:41.034" v="1864" actId="26606"/>
          <ac:spMkLst>
            <pc:docMk/>
            <pc:sldMk cId="4087417975" sldId="309"/>
            <ac:spMk id="3" creationId="{D54E6DE0-41C6-4AF2-AA36-1F97DE1517EB}"/>
          </ac:spMkLst>
        </pc:spChg>
        <pc:spChg chg="mod">
          <ac:chgData name="Neerav Poriya" userId="e76c74e2b6a831d5" providerId="LiveId" clId="{DE2C1390-7272-4B6B-B142-D55180C3C7AA}" dt="2022-03-23T18:22:14.632" v="4844" actId="13926"/>
          <ac:spMkLst>
            <pc:docMk/>
            <pc:sldMk cId="4087417975" sldId="309"/>
            <ac:spMk id="4" creationId="{16076537-B5AA-4113-A840-293209CBDF0B}"/>
          </ac:spMkLst>
        </pc:spChg>
        <pc:spChg chg="add">
          <ac:chgData name="Neerav Poriya" userId="e76c74e2b6a831d5" providerId="LiveId" clId="{DE2C1390-7272-4B6B-B142-D55180C3C7AA}" dt="2022-03-21T05:56:41.034" v="1864" actId="26606"/>
          <ac:spMkLst>
            <pc:docMk/>
            <pc:sldMk cId="4087417975" sldId="309"/>
            <ac:spMk id="9" creationId="{416A0E3C-60E6-4F39-BC55-5F7C224E1F7C}"/>
          </ac:spMkLst>
        </pc:spChg>
        <pc:spChg chg="add">
          <ac:chgData name="Neerav Poriya" userId="e76c74e2b6a831d5" providerId="LiveId" clId="{DE2C1390-7272-4B6B-B142-D55180C3C7AA}" dt="2022-03-21T05:56:41.034" v="1864" actId="26606"/>
          <ac:spMkLst>
            <pc:docMk/>
            <pc:sldMk cId="4087417975" sldId="309"/>
            <ac:spMk id="13" creationId="{3741B58E-3B65-4A01-A276-975AB2CF8A08}"/>
          </ac:spMkLst>
        </pc:spChg>
        <pc:spChg chg="add">
          <ac:chgData name="Neerav Poriya" userId="e76c74e2b6a831d5" providerId="LiveId" clId="{DE2C1390-7272-4B6B-B142-D55180C3C7AA}" dt="2022-03-21T05:56:41.034" v="1864" actId="26606"/>
          <ac:spMkLst>
            <pc:docMk/>
            <pc:sldMk cId="4087417975" sldId="309"/>
            <ac:spMk id="15" creationId="{7AAC67C3-831B-4AB1-A259-DFB839CAFAFC}"/>
          </ac:spMkLst>
        </pc:spChg>
        <pc:cxnChg chg="add">
          <ac:chgData name="Neerav Poriya" userId="e76c74e2b6a831d5" providerId="LiveId" clId="{DE2C1390-7272-4B6B-B142-D55180C3C7AA}" dt="2022-03-21T05:56:41.034" v="1864" actId="26606"/>
          <ac:cxnSpMkLst>
            <pc:docMk/>
            <pc:sldMk cId="4087417975" sldId="309"/>
            <ac:cxnSpMk id="11" creationId="{C5025DAC-8B93-4160-B017-3A274A5828C0}"/>
          </ac:cxnSpMkLst>
        </pc:cxnChg>
      </pc:sldChg>
      <pc:sldChg chg="addSp delSp modSp mod setBg">
        <pc:chgData name="Neerav Poriya" userId="e76c74e2b6a831d5" providerId="LiveId" clId="{DE2C1390-7272-4B6B-B142-D55180C3C7AA}" dt="2022-03-23T23:45:39.030" v="5256" actId="20577"/>
        <pc:sldMkLst>
          <pc:docMk/>
          <pc:sldMk cId="1686719381" sldId="310"/>
        </pc:sldMkLst>
        <pc:spChg chg="del mod">
          <ac:chgData name="Neerav Poriya" userId="e76c74e2b6a831d5" providerId="LiveId" clId="{DE2C1390-7272-4B6B-B142-D55180C3C7AA}" dt="2022-03-21T03:13:00.249" v="142" actId="478"/>
          <ac:spMkLst>
            <pc:docMk/>
            <pc:sldMk cId="1686719381" sldId="310"/>
            <ac:spMk id="2" creationId="{FD67600F-E5CD-4E08-9B01-3AA5539F1F27}"/>
          </ac:spMkLst>
        </pc:spChg>
        <pc:spChg chg="del mod ord">
          <ac:chgData name="Neerav Poriya" userId="e76c74e2b6a831d5" providerId="LiveId" clId="{DE2C1390-7272-4B6B-B142-D55180C3C7AA}" dt="2022-03-23T16:32:47.926" v="3140" actId="478"/>
          <ac:spMkLst>
            <pc:docMk/>
            <pc:sldMk cId="1686719381" sldId="310"/>
            <ac:spMk id="3" creationId="{D54E6DE0-41C6-4AF2-AA36-1F97DE1517EB}"/>
          </ac:spMkLst>
        </pc:spChg>
        <pc:spChg chg="add mod">
          <ac:chgData name="Neerav Poriya" userId="e76c74e2b6a831d5" providerId="LiveId" clId="{DE2C1390-7272-4B6B-B142-D55180C3C7AA}" dt="2022-03-23T16:28:01.632" v="3094" actId="26606"/>
          <ac:spMkLst>
            <pc:docMk/>
            <pc:sldMk cId="1686719381" sldId="310"/>
            <ac:spMk id="4" creationId="{6ACB7AC9-8088-4011-A00B-A6386F65CEA9}"/>
          </ac:spMkLst>
        </pc:spChg>
        <pc:spChg chg="add del mod">
          <ac:chgData name="Neerav Poriya" userId="e76c74e2b6a831d5" providerId="LiveId" clId="{DE2C1390-7272-4B6B-B142-D55180C3C7AA}" dt="2022-03-23T23:45:39.030" v="5256" actId="20577"/>
          <ac:spMkLst>
            <pc:docMk/>
            <pc:sldMk cId="1686719381" sldId="310"/>
            <ac:spMk id="5" creationId="{ACC9B537-2743-4654-BC0F-9701A7A3AE1C}"/>
          </ac:spMkLst>
        </pc:spChg>
        <pc:spChg chg="add del">
          <ac:chgData name="Neerav Poriya" userId="e76c74e2b6a831d5" providerId="LiveId" clId="{DE2C1390-7272-4B6B-B142-D55180C3C7AA}" dt="2022-03-23T16:39:46.737" v="3159" actId="26606"/>
          <ac:spMkLst>
            <pc:docMk/>
            <pc:sldMk cId="1686719381" sldId="310"/>
            <ac:spMk id="10" creationId="{416A0E3C-60E6-4F39-BC55-5F7C224E1F7C}"/>
          </ac:spMkLst>
        </pc:spChg>
        <pc:spChg chg="add del">
          <ac:chgData name="Neerav Poriya" userId="e76c74e2b6a831d5" providerId="LiveId" clId="{DE2C1390-7272-4B6B-B142-D55180C3C7AA}" dt="2022-03-23T16:39:46.737" v="3159" actId="26606"/>
          <ac:spMkLst>
            <pc:docMk/>
            <pc:sldMk cId="1686719381" sldId="310"/>
            <ac:spMk id="14" creationId="{3558DB37-9FEE-48A2-8578-ED0401573943}"/>
          </ac:spMkLst>
        </pc:spChg>
        <pc:spChg chg="add del">
          <ac:chgData name="Neerav Poriya" userId="e76c74e2b6a831d5" providerId="LiveId" clId="{DE2C1390-7272-4B6B-B142-D55180C3C7AA}" dt="2022-03-23T16:39:46.737" v="3159" actId="26606"/>
          <ac:spMkLst>
            <pc:docMk/>
            <pc:sldMk cId="1686719381" sldId="310"/>
            <ac:spMk id="16" creationId="{5F7FCCA6-00E2-4F74-A105-0D769872F243}"/>
          </ac:spMkLst>
        </pc:spChg>
        <pc:spChg chg="add del">
          <ac:chgData name="Neerav Poriya" userId="e76c74e2b6a831d5" providerId="LiveId" clId="{DE2C1390-7272-4B6B-B142-D55180C3C7AA}" dt="2022-03-23T16:39:46.737" v="3159" actId="26606"/>
          <ac:spMkLst>
            <pc:docMk/>
            <pc:sldMk cId="1686719381" sldId="310"/>
            <ac:spMk id="18" creationId="{359CEC61-F44B-43B3-B40F-AE38C5AF1D5F}"/>
          </ac:spMkLst>
        </pc:spChg>
        <pc:spChg chg="add del">
          <ac:chgData name="Neerav Poriya" userId="e76c74e2b6a831d5" providerId="LiveId" clId="{DE2C1390-7272-4B6B-B142-D55180C3C7AA}" dt="2022-03-23T16:39:46.737" v="3159" actId="26606"/>
          <ac:spMkLst>
            <pc:docMk/>
            <pc:sldMk cId="1686719381" sldId="310"/>
            <ac:spMk id="22" creationId="{ACC9B537-2743-4654-BC0F-9701A7A3AE1C}"/>
          </ac:spMkLst>
        </pc:spChg>
        <pc:spChg chg="add del">
          <ac:chgData name="Neerav Poriya" userId="e76c74e2b6a831d5" providerId="LiveId" clId="{DE2C1390-7272-4B6B-B142-D55180C3C7AA}" dt="2022-03-23T16:39:46.737" v="3159" actId="26606"/>
          <ac:spMkLst>
            <pc:docMk/>
            <pc:sldMk cId="1686719381" sldId="310"/>
            <ac:spMk id="23" creationId="{416A0E3C-60E6-4F39-BC55-5F7C224E1F7C}"/>
          </ac:spMkLst>
        </pc:spChg>
        <pc:spChg chg="add del">
          <ac:chgData name="Neerav Poriya" userId="e76c74e2b6a831d5" providerId="LiveId" clId="{DE2C1390-7272-4B6B-B142-D55180C3C7AA}" dt="2022-03-23T16:39:46.737" v="3159" actId="26606"/>
          <ac:spMkLst>
            <pc:docMk/>
            <pc:sldMk cId="1686719381" sldId="310"/>
            <ac:spMk id="27" creationId="{3558DB37-9FEE-48A2-8578-ED0401573943}"/>
          </ac:spMkLst>
        </pc:spChg>
        <pc:spChg chg="add del">
          <ac:chgData name="Neerav Poriya" userId="e76c74e2b6a831d5" providerId="LiveId" clId="{DE2C1390-7272-4B6B-B142-D55180C3C7AA}" dt="2022-03-23T16:39:46.737" v="3159" actId="26606"/>
          <ac:spMkLst>
            <pc:docMk/>
            <pc:sldMk cId="1686719381" sldId="310"/>
            <ac:spMk id="29" creationId="{5F7FCCA6-00E2-4F74-A105-0D769872F243}"/>
          </ac:spMkLst>
        </pc:spChg>
        <pc:spChg chg="add del">
          <ac:chgData name="Neerav Poriya" userId="e76c74e2b6a831d5" providerId="LiveId" clId="{DE2C1390-7272-4B6B-B142-D55180C3C7AA}" dt="2022-03-23T16:39:46.737" v="3159" actId="26606"/>
          <ac:spMkLst>
            <pc:docMk/>
            <pc:sldMk cId="1686719381" sldId="310"/>
            <ac:spMk id="31" creationId="{359CEC61-F44B-43B3-B40F-AE38C5AF1D5F}"/>
          </ac:spMkLst>
        </pc:spChg>
        <pc:graphicFrameChg chg="add del">
          <ac:chgData name="Neerav Poriya" userId="e76c74e2b6a831d5" providerId="LiveId" clId="{DE2C1390-7272-4B6B-B142-D55180C3C7AA}" dt="2022-03-23T16:39:44.984" v="3157" actId="26606"/>
          <ac:graphicFrameMkLst>
            <pc:docMk/>
            <pc:sldMk cId="1686719381" sldId="310"/>
            <ac:graphicFrameMk id="20" creationId="{679DB704-CACD-0F9A-5C8C-FC79A3C09107}"/>
          </ac:graphicFrameMkLst>
        </pc:graphicFrameChg>
        <pc:cxnChg chg="add del">
          <ac:chgData name="Neerav Poriya" userId="e76c74e2b6a831d5" providerId="LiveId" clId="{DE2C1390-7272-4B6B-B142-D55180C3C7AA}" dt="2022-03-23T16:39:46.737" v="3159" actId="26606"/>
          <ac:cxnSpMkLst>
            <pc:docMk/>
            <pc:sldMk cId="1686719381" sldId="310"/>
            <ac:cxnSpMk id="12" creationId="{C5025DAC-8B93-4160-B017-3A274A5828C0}"/>
          </ac:cxnSpMkLst>
        </pc:cxnChg>
        <pc:cxnChg chg="add del">
          <ac:chgData name="Neerav Poriya" userId="e76c74e2b6a831d5" providerId="LiveId" clId="{DE2C1390-7272-4B6B-B142-D55180C3C7AA}" dt="2022-03-23T16:39:46.737" v="3159" actId="26606"/>
          <ac:cxnSpMkLst>
            <pc:docMk/>
            <pc:sldMk cId="1686719381" sldId="310"/>
            <ac:cxnSpMk id="25" creationId="{C5025DAC-8B93-4160-B017-3A274A5828C0}"/>
          </ac:cxnSpMkLst>
        </pc:cxnChg>
      </pc:sldChg>
      <pc:sldChg chg="addSp modSp mod setBg">
        <pc:chgData name="Neerav Poriya" userId="e76c74e2b6a831d5" providerId="LiveId" clId="{DE2C1390-7272-4B6B-B142-D55180C3C7AA}" dt="2022-03-23T21:00:07.314" v="5083" actId="20577"/>
        <pc:sldMkLst>
          <pc:docMk/>
          <pc:sldMk cId="2339428556" sldId="311"/>
        </pc:sldMkLst>
        <pc:spChg chg="mod">
          <ac:chgData name="Neerav Poriya" userId="e76c74e2b6a831d5" providerId="LiveId" clId="{DE2C1390-7272-4B6B-B142-D55180C3C7AA}" dt="2022-03-21T05:56:53.107" v="1865" actId="26606"/>
          <ac:spMkLst>
            <pc:docMk/>
            <pc:sldMk cId="2339428556" sldId="311"/>
            <ac:spMk id="2" creationId="{FD67600F-E5CD-4E08-9B01-3AA5539F1F27}"/>
          </ac:spMkLst>
        </pc:spChg>
        <pc:spChg chg="ord">
          <ac:chgData name="Neerav Poriya" userId="e76c74e2b6a831d5" providerId="LiveId" clId="{DE2C1390-7272-4B6B-B142-D55180C3C7AA}" dt="2022-03-21T05:56:53.107" v="1865" actId="26606"/>
          <ac:spMkLst>
            <pc:docMk/>
            <pc:sldMk cId="2339428556" sldId="311"/>
            <ac:spMk id="3" creationId="{D54E6DE0-41C6-4AF2-AA36-1F97DE1517EB}"/>
          </ac:spMkLst>
        </pc:spChg>
        <pc:spChg chg="mod">
          <ac:chgData name="Neerav Poriya" userId="e76c74e2b6a831d5" providerId="LiveId" clId="{DE2C1390-7272-4B6B-B142-D55180C3C7AA}" dt="2022-03-23T21:00:07.314" v="5083" actId="20577"/>
          <ac:spMkLst>
            <pc:docMk/>
            <pc:sldMk cId="2339428556" sldId="311"/>
            <ac:spMk id="4" creationId="{16076537-B5AA-4113-A840-293209CBDF0B}"/>
          </ac:spMkLst>
        </pc:spChg>
        <pc:spChg chg="add">
          <ac:chgData name="Neerav Poriya" userId="e76c74e2b6a831d5" providerId="LiveId" clId="{DE2C1390-7272-4B6B-B142-D55180C3C7AA}" dt="2022-03-21T05:56:53.107" v="1865" actId="26606"/>
          <ac:spMkLst>
            <pc:docMk/>
            <pc:sldMk cId="2339428556" sldId="311"/>
            <ac:spMk id="9" creationId="{416A0E3C-60E6-4F39-BC55-5F7C224E1F7C}"/>
          </ac:spMkLst>
        </pc:spChg>
        <pc:spChg chg="add">
          <ac:chgData name="Neerav Poriya" userId="e76c74e2b6a831d5" providerId="LiveId" clId="{DE2C1390-7272-4B6B-B142-D55180C3C7AA}" dt="2022-03-21T05:56:53.107" v="1865" actId="26606"/>
          <ac:spMkLst>
            <pc:docMk/>
            <pc:sldMk cId="2339428556" sldId="311"/>
            <ac:spMk id="13" creationId="{3741B58E-3B65-4A01-A276-975AB2CF8A08}"/>
          </ac:spMkLst>
        </pc:spChg>
        <pc:spChg chg="add">
          <ac:chgData name="Neerav Poriya" userId="e76c74e2b6a831d5" providerId="LiveId" clId="{DE2C1390-7272-4B6B-B142-D55180C3C7AA}" dt="2022-03-21T05:56:53.107" v="1865" actId="26606"/>
          <ac:spMkLst>
            <pc:docMk/>
            <pc:sldMk cId="2339428556" sldId="311"/>
            <ac:spMk id="15" creationId="{7AAC67C3-831B-4AB1-A259-DFB839CAFAFC}"/>
          </ac:spMkLst>
        </pc:spChg>
        <pc:cxnChg chg="add">
          <ac:chgData name="Neerav Poriya" userId="e76c74e2b6a831d5" providerId="LiveId" clId="{DE2C1390-7272-4B6B-B142-D55180C3C7AA}" dt="2022-03-21T05:56:53.107" v="1865" actId="26606"/>
          <ac:cxnSpMkLst>
            <pc:docMk/>
            <pc:sldMk cId="2339428556" sldId="311"/>
            <ac:cxnSpMk id="11" creationId="{C5025DAC-8B93-4160-B017-3A274A5828C0}"/>
          </ac:cxnSpMkLst>
        </pc:cxnChg>
      </pc:sldChg>
      <pc:sldChg chg="addSp delSp modSp add mod ord setBg modClrScheme setClrOvrMap delDesignElem chgLayout">
        <pc:chgData name="Neerav Poriya" userId="e76c74e2b6a831d5" providerId="LiveId" clId="{DE2C1390-7272-4B6B-B142-D55180C3C7AA}" dt="2022-03-23T21:10:24.781" v="5085" actId="20577"/>
        <pc:sldMkLst>
          <pc:docMk/>
          <pc:sldMk cId="4187282988" sldId="312"/>
        </pc:sldMkLst>
        <pc:spChg chg="add del mod ord">
          <ac:chgData name="Neerav Poriya" userId="e76c74e2b6a831d5" providerId="LiveId" clId="{DE2C1390-7272-4B6B-B142-D55180C3C7AA}" dt="2022-03-23T18:28:01.025" v="4882" actId="700"/>
          <ac:spMkLst>
            <pc:docMk/>
            <pc:sldMk cId="4187282988" sldId="312"/>
            <ac:spMk id="2" creationId="{1B7F6A20-B1B2-4603-8E88-9DFD8F405B1E}"/>
          </ac:spMkLst>
        </pc:spChg>
        <pc:spChg chg="add del mod ord">
          <ac:chgData name="Neerav Poriya" userId="e76c74e2b6a831d5" providerId="LiveId" clId="{DE2C1390-7272-4B6B-B142-D55180C3C7AA}" dt="2022-03-23T18:28:01.025" v="4882" actId="700"/>
          <ac:spMkLst>
            <pc:docMk/>
            <pc:sldMk cId="4187282988" sldId="312"/>
            <ac:spMk id="3" creationId="{A89D6BF7-458F-4E06-BD01-35945C925671}"/>
          </ac:spMkLst>
        </pc:spChg>
        <pc:spChg chg="del">
          <ac:chgData name="Neerav Poriya" userId="e76c74e2b6a831d5" providerId="LiveId" clId="{DE2C1390-7272-4B6B-B142-D55180C3C7AA}" dt="2022-03-21T03:16:40.560" v="184" actId="478"/>
          <ac:spMkLst>
            <pc:docMk/>
            <pc:sldMk cId="4187282988" sldId="312"/>
            <ac:spMk id="3" creationId="{D54E6DE0-41C6-4AF2-AA36-1F97DE1517EB}"/>
          </ac:spMkLst>
        </pc:spChg>
        <pc:spChg chg="add del mod">
          <ac:chgData name="Neerav Poriya" userId="e76c74e2b6a831d5" providerId="LiveId" clId="{DE2C1390-7272-4B6B-B142-D55180C3C7AA}" dt="2022-03-23T18:57:45.768" v="5042" actId="26606"/>
          <ac:spMkLst>
            <pc:docMk/>
            <pc:sldMk cId="4187282988" sldId="312"/>
            <ac:spMk id="4" creationId="{6ACB7AC9-8088-4011-A00B-A6386F65CEA9}"/>
          </ac:spMkLst>
        </pc:spChg>
        <pc:spChg chg="del mod ord">
          <ac:chgData name="Neerav Poriya" userId="e76c74e2b6a831d5" providerId="LiveId" clId="{DE2C1390-7272-4B6B-B142-D55180C3C7AA}" dt="2022-03-23T18:25:06.715" v="4851" actId="26606"/>
          <ac:spMkLst>
            <pc:docMk/>
            <pc:sldMk cId="4187282988" sldId="312"/>
            <ac:spMk id="5" creationId="{ACC9B537-2743-4654-BC0F-9701A7A3AE1C}"/>
          </ac:spMkLst>
        </pc:spChg>
        <pc:spChg chg="add del">
          <ac:chgData name="Neerav Poriya" userId="e76c74e2b6a831d5" providerId="LiveId" clId="{DE2C1390-7272-4B6B-B142-D55180C3C7AA}" dt="2022-03-21T05:57:45.445" v="1869" actId="26606"/>
          <ac:spMkLst>
            <pc:docMk/>
            <pc:sldMk cId="4187282988" sldId="312"/>
            <ac:spMk id="11" creationId="{416A0E3C-60E6-4F39-BC55-5F7C224E1F7C}"/>
          </ac:spMkLst>
        </pc:spChg>
        <pc:spChg chg="add del">
          <ac:chgData name="Neerav Poriya" userId="e76c74e2b6a831d5" providerId="LiveId" clId="{DE2C1390-7272-4B6B-B142-D55180C3C7AA}" dt="2022-03-21T05:57:45.445" v="1869" actId="26606"/>
          <ac:spMkLst>
            <pc:docMk/>
            <pc:sldMk cId="4187282988" sldId="312"/>
            <ac:spMk id="15" creationId="{E844E128-FF69-4E9F-8327-6B504B3C5AE1}"/>
          </ac:spMkLst>
        </pc:spChg>
        <pc:spChg chg="add del">
          <ac:chgData name="Neerav Poriya" userId="e76c74e2b6a831d5" providerId="LiveId" clId="{DE2C1390-7272-4B6B-B142-D55180C3C7AA}" dt="2022-03-22T03:51:47.738" v="2983" actId="26606"/>
          <ac:spMkLst>
            <pc:docMk/>
            <pc:sldMk cId="4187282988" sldId="312"/>
            <ac:spMk id="22" creationId="{416A0E3C-60E6-4F39-BC55-5F7C224E1F7C}"/>
          </ac:spMkLst>
        </pc:spChg>
        <pc:spChg chg="add del">
          <ac:chgData name="Neerav Poriya" userId="e76c74e2b6a831d5" providerId="LiveId" clId="{DE2C1390-7272-4B6B-B142-D55180C3C7AA}" dt="2022-03-22T03:51:47.738" v="2983" actId="26606"/>
          <ac:spMkLst>
            <pc:docMk/>
            <pc:sldMk cId="4187282988" sldId="312"/>
            <ac:spMk id="26" creationId="{67B74F2B-9534-4540-96B0-5C8E958B940F}"/>
          </ac:spMkLst>
        </pc:spChg>
        <pc:spChg chg="add del">
          <ac:chgData name="Neerav Poriya" userId="e76c74e2b6a831d5" providerId="LiveId" clId="{DE2C1390-7272-4B6B-B142-D55180C3C7AA}" dt="2022-03-22T03:51:47.738" v="2983" actId="26606"/>
          <ac:spMkLst>
            <pc:docMk/>
            <pc:sldMk cId="4187282988" sldId="312"/>
            <ac:spMk id="30" creationId="{C1B60310-C5C3-46A0-A452-2A0B008434DA}"/>
          </ac:spMkLst>
        </pc:spChg>
        <pc:spChg chg="add del">
          <ac:chgData name="Neerav Poriya" userId="e76c74e2b6a831d5" providerId="LiveId" clId="{DE2C1390-7272-4B6B-B142-D55180C3C7AA}" dt="2022-03-22T03:51:47.728" v="2982" actId="26606"/>
          <ac:spMkLst>
            <pc:docMk/>
            <pc:sldMk cId="4187282988" sldId="312"/>
            <ac:spMk id="35" creationId="{416A0E3C-60E6-4F39-BC55-5F7C224E1F7C}"/>
          </ac:spMkLst>
        </pc:spChg>
        <pc:spChg chg="add del">
          <ac:chgData name="Neerav Poriya" userId="e76c74e2b6a831d5" providerId="LiveId" clId="{DE2C1390-7272-4B6B-B142-D55180C3C7AA}" dt="2022-03-22T03:51:47.728" v="2982" actId="26606"/>
          <ac:spMkLst>
            <pc:docMk/>
            <pc:sldMk cId="4187282988" sldId="312"/>
            <ac:spMk id="39" creationId="{67B74F2B-9534-4540-96B0-5C8E958B940F}"/>
          </ac:spMkLst>
        </pc:spChg>
        <pc:spChg chg="add del">
          <ac:chgData name="Neerav Poriya" userId="e76c74e2b6a831d5" providerId="LiveId" clId="{DE2C1390-7272-4B6B-B142-D55180C3C7AA}" dt="2022-03-22T03:51:47.728" v="2982" actId="26606"/>
          <ac:spMkLst>
            <pc:docMk/>
            <pc:sldMk cId="4187282988" sldId="312"/>
            <ac:spMk id="43" creationId="{C1B60310-C5C3-46A0-A452-2A0B008434DA}"/>
          </ac:spMkLst>
        </pc:spChg>
        <pc:spChg chg="add del">
          <ac:chgData name="Neerav Poriya" userId="e76c74e2b6a831d5" providerId="LiveId" clId="{DE2C1390-7272-4B6B-B142-D55180C3C7AA}" dt="2022-03-23T18:31:25.225" v="4926" actId="700"/>
          <ac:spMkLst>
            <pc:docMk/>
            <pc:sldMk cId="4187282988" sldId="312"/>
            <ac:spMk id="45" creationId="{416A0E3C-60E6-4F39-BC55-5F7C224E1F7C}"/>
          </ac:spMkLst>
        </pc:spChg>
        <pc:spChg chg="add del">
          <ac:chgData name="Neerav Poriya" userId="e76c74e2b6a831d5" providerId="LiveId" clId="{DE2C1390-7272-4B6B-B142-D55180C3C7AA}" dt="2022-03-23T18:31:25.225" v="4926" actId="700"/>
          <ac:spMkLst>
            <pc:docMk/>
            <pc:sldMk cId="4187282988" sldId="312"/>
            <ac:spMk id="47" creationId="{67B74F2B-9534-4540-96B0-5C8E958B940F}"/>
          </ac:spMkLst>
        </pc:spChg>
        <pc:spChg chg="add del">
          <ac:chgData name="Neerav Poriya" userId="e76c74e2b6a831d5" providerId="LiveId" clId="{DE2C1390-7272-4B6B-B142-D55180C3C7AA}" dt="2022-03-23T18:57:45.768" v="5042" actId="26606"/>
          <ac:spMkLst>
            <pc:docMk/>
            <pc:sldMk cId="4187282988" sldId="312"/>
            <ac:spMk id="52" creationId="{416A0E3C-60E6-4F39-BC55-5F7C224E1F7C}"/>
          </ac:spMkLst>
        </pc:spChg>
        <pc:spChg chg="add del">
          <ac:chgData name="Neerav Poriya" userId="e76c74e2b6a831d5" providerId="LiveId" clId="{DE2C1390-7272-4B6B-B142-D55180C3C7AA}" dt="2022-03-23T18:57:45.768" v="5042" actId="26606"/>
          <ac:spMkLst>
            <pc:docMk/>
            <pc:sldMk cId="4187282988" sldId="312"/>
            <ac:spMk id="54" creationId="{EE1530B0-6F96-46C0-8B3E-3215CB756BE4}"/>
          </ac:spMkLst>
        </pc:spChg>
        <pc:spChg chg="add del">
          <ac:chgData name="Neerav Poriya" userId="e76c74e2b6a831d5" providerId="LiveId" clId="{DE2C1390-7272-4B6B-B142-D55180C3C7AA}" dt="2022-03-23T18:28:00.836" v="4881" actId="26606"/>
          <ac:spMkLst>
            <pc:docMk/>
            <pc:sldMk cId="4187282988" sldId="312"/>
            <ac:spMk id="55" creationId="{B0E58038-8ACE-4AD9-B404-25C603550D83}"/>
          </ac:spMkLst>
        </pc:spChg>
        <pc:spChg chg="add del">
          <ac:chgData name="Neerav Poriya" userId="e76c74e2b6a831d5" providerId="LiveId" clId="{DE2C1390-7272-4B6B-B142-D55180C3C7AA}" dt="2022-03-23T18:28:00.836" v="4881" actId="26606"/>
          <ac:spMkLst>
            <pc:docMk/>
            <pc:sldMk cId="4187282988" sldId="312"/>
            <ac:spMk id="59" creationId="{82BCDE19-2810-4337-9C49-8589C421767D}"/>
          </ac:spMkLst>
        </pc:spChg>
        <pc:spChg chg="add del">
          <ac:chgData name="Neerav Poriya" userId="e76c74e2b6a831d5" providerId="LiveId" clId="{DE2C1390-7272-4B6B-B142-D55180C3C7AA}" dt="2022-03-23T18:57:45.768" v="5042" actId="26606"/>
          <ac:spMkLst>
            <pc:docMk/>
            <pc:sldMk cId="4187282988" sldId="312"/>
            <ac:spMk id="61" creationId="{754910CF-1B56-45D3-960A-E89F7B3B9131}"/>
          </ac:spMkLst>
        </pc:spChg>
        <pc:spChg chg="add">
          <ac:chgData name="Neerav Poriya" userId="e76c74e2b6a831d5" providerId="LiveId" clId="{DE2C1390-7272-4B6B-B142-D55180C3C7AA}" dt="2022-03-23T18:57:45.768" v="5042" actId="26606"/>
          <ac:spMkLst>
            <pc:docMk/>
            <pc:sldMk cId="4187282988" sldId="312"/>
            <ac:spMk id="66" creationId="{416A0E3C-60E6-4F39-BC55-5F7C224E1F7C}"/>
          </ac:spMkLst>
        </pc:spChg>
        <pc:spChg chg="add">
          <ac:chgData name="Neerav Poriya" userId="e76c74e2b6a831d5" providerId="LiveId" clId="{DE2C1390-7272-4B6B-B142-D55180C3C7AA}" dt="2022-03-23T18:57:45.768" v="5042" actId="26606"/>
          <ac:spMkLst>
            <pc:docMk/>
            <pc:sldMk cId="4187282988" sldId="312"/>
            <ac:spMk id="70" creationId="{103E59AE-44F8-4FB9-BF05-C888FE3E1DFA}"/>
          </ac:spMkLst>
        </pc:spChg>
        <pc:spChg chg="add">
          <ac:chgData name="Neerav Poriya" userId="e76c74e2b6a831d5" providerId="LiveId" clId="{DE2C1390-7272-4B6B-B142-D55180C3C7AA}" dt="2022-03-23T18:57:45.768" v="5042" actId="26606"/>
          <ac:spMkLst>
            <pc:docMk/>
            <pc:sldMk cId="4187282988" sldId="312"/>
            <ac:spMk id="74" creationId="{8B6B14AE-589A-45CC-A30D-41995FC1F8BA}"/>
          </ac:spMkLst>
        </pc:spChg>
        <pc:graphicFrameChg chg="add del mod modGraphic">
          <ac:chgData name="Neerav Poriya" userId="e76c74e2b6a831d5" providerId="LiveId" clId="{DE2C1390-7272-4B6B-B142-D55180C3C7AA}" dt="2022-03-22T03:48:30.189" v="2955" actId="478"/>
          <ac:graphicFrameMkLst>
            <pc:docMk/>
            <pc:sldMk cId="4187282988" sldId="312"/>
            <ac:graphicFrameMk id="2" creationId="{40B872AA-3D50-4C29-AC91-6DC766758A8A}"/>
          </ac:graphicFrameMkLst>
        </pc:graphicFrameChg>
        <pc:graphicFrameChg chg="add del mod ord modGraphic">
          <ac:chgData name="Neerav Poriya" userId="e76c74e2b6a831d5" providerId="LiveId" clId="{DE2C1390-7272-4B6B-B142-D55180C3C7AA}" dt="2022-03-23T21:10:24.781" v="5085" actId="20577"/>
          <ac:graphicFrameMkLst>
            <pc:docMk/>
            <pc:sldMk cId="4187282988" sldId="312"/>
            <ac:graphicFrameMk id="50" creationId="{750C3540-AE3A-3C4C-6677-F69E1E21F11C}"/>
          </ac:graphicFrameMkLst>
        </pc:graphicFrameChg>
        <pc:picChg chg="add del mod">
          <ac:chgData name="Neerav Poriya" userId="e76c74e2b6a831d5" providerId="LiveId" clId="{DE2C1390-7272-4B6B-B142-D55180C3C7AA}" dt="2022-03-23T18:30:31.831" v="4920" actId="478"/>
          <ac:picMkLst>
            <pc:docMk/>
            <pc:sldMk cId="4187282988" sldId="312"/>
            <ac:picMk id="7" creationId="{71024A3F-D9E8-A039-E47E-D27F0F20B1BB}"/>
          </ac:picMkLst>
        </pc:picChg>
        <pc:cxnChg chg="add del">
          <ac:chgData name="Neerav Poriya" userId="e76c74e2b6a831d5" providerId="LiveId" clId="{DE2C1390-7272-4B6B-B142-D55180C3C7AA}" dt="2022-03-21T05:57:45.445" v="1869" actId="26606"/>
          <ac:cxnSpMkLst>
            <pc:docMk/>
            <pc:sldMk cId="4187282988" sldId="312"/>
            <ac:cxnSpMk id="13" creationId="{C5025DAC-8B93-4160-B017-3A274A5828C0}"/>
          </ac:cxnSpMkLst>
        </pc:cxnChg>
        <pc:cxnChg chg="add del">
          <ac:chgData name="Neerav Poriya" userId="e76c74e2b6a831d5" providerId="LiveId" clId="{DE2C1390-7272-4B6B-B142-D55180C3C7AA}" dt="2022-03-21T05:57:45.445" v="1869" actId="26606"/>
          <ac:cxnSpMkLst>
            <pc:docMk/>
            <pc:sldMk cId="4187282988" sldId="312"/>
            <ac:cxnSpMk id="17" creationId="{055CEADF-09EA-423C-8C45-F94AF44D5AF0}"/>
          </ac:cxnSpMkLst>
        </pc:cxnChg>
        <pc:cxnChg chg="add del">
          <ac:chgData name="Neerav Poriya" userId="e76c74e2b6a831d5" providerId="LiveId" clId="{DE2C1390-7272-4B6B-B142-D55180C3C7AA}" dt="2022-03-22T03:51:47.738" v="2983" actId="26606"/>
          <ac:cxnSpMkLst>
            <pc:docMk/>
            <pc:sldMk cId="4187282988" sldId="312"/>
            <ac:cxnSpMk id="24" creationId="{C5025DAC-8B93-4160-B017-3A274A5828C0}"/>
          </ac:cxnSpMkLst>
        </pc:cxnChg>
        <pc:cxnChg chg="add del">
          <ac:chgData name="Neerav Poriya" userId="e76c74e2b6a831d5" providerId="LiveId" clId="{DE2C1390-7272-4B6B-B142-D55180C3C7AA}" dt="2022-03-22T03:51:47.738" v="2983" actId="26606"/>
          <ac:cxnSpMkLst>
            <pc:docMk/>
            <pc:sldMk cId="4187282988" sldId="312"/>
            <ac:cxnSpMk id="28" creationId="{33BECB2B-2CFA-412C-880F-C4B60974936F}"/>
          </ac:cxnSpMkLst>
        </pc:cxnChg>
        <pc:cxnChg chg="add del">
          <ac:chgData name="Neerav Poriya" userId="e76c74e2b6a831d5" providerId="LiveId" clId="{DE2C1390-7272-4B6B-B142-D55180C3C7AA}" dt="2022-03-22T03:51:47.728" v="2982" actId="26606"/>
          <ac:cxnSpMkLst>
            <pc:docMk/>
            <pc:sldMk cId="4187282988" sldId="312"/>
            <ac:cxnSpMk id="37" creationId="{C5025DAC-8B93-4160-B017-3A274A5828C0}"/>
          </ac:cxnSpMkLst>
        </pc:cxnChg>
        <pc:cxnChg chg="add del">
          <ac:chgData name="Neerav Poriya" userId="e76c74e2b6a831d5" providerId="LiveId" clId="{DE2C1390-7272-4B6B-B142-D55180C3C7AA}" dt="2022-03-22T03:51:47.728" v="2982" actId="26606"/>
          <ac:cxnSpMkLst>
            <pc:docMk/>
            <pc:sldMk cId="4187282988" sldId="312"/>
            <ac:cxnSpMk id="41" creationId="{33BECB2B-2CFA-412C-880F-C4B60974936F}"/>
          </ac:cxnSpMkLst>
        </pc:cxnChg>
        <pc:cxnChg chg="add del">
          <ac:chgData name="Neerav Poriya" userId="e76c74e2b6a831d5" providerId="LiveId" clId="{DE2C1390-7272-4B6B-B142-D55180C3C7AA}" dt="2022-03-23T18:31:25.225" v="4926" actId="700"/>
          <ac:cxnSpMkLst>
            <pc:docMk/>
            <pc:sldMk cId="4187282988" sldId="312"/>
            <ac:cxnSpMk id="46" creationId="{C5025DAC-8B93-4160-B017-3A274A5828C0}"/>
          </ac:cxnSpMkLst>
        </pc:cxnChg>
        <pc:cxnChg chg="add del">
          <ac:chgData name="Neerav Poriya" userId="e76c74e2b6a831d5" providerId="LiveId" clId="{DE2C1390-7272-4B6B-B142-D55180C3C7AA}" dt="2022-03-23T18:31:25.225" v="4926" actId="700"/>
          <ac:cxnSpMkLst>
            <pc:docMk/>
            <pc:sldMk cId="4187282988" sldId="312"/>
            <ac:cxnSpMk id="48" creationId="{33BECB2B-2CFA-412C-880F-C4B60974936F}"/>
          </ac:cxnSpMkLst>
        </pc:cxnChg>
        <pc:cxnChg chg="add del">
          <ac:chgData name="Neerav Poriya" userId="e76c74e2b6a831d5" providerId="LiveId" clId="{DE2C1390-7272-4B6B-B142-D55180C3C7AA}" dt="2022-03-23T18:57:45.768" v="5042" actId="26606"/>
          <ac:cxnSpMkLst>
            <pc:docMk/>
            <pc:sldMk cId="4187282988" sldId="312"/>
            <ac:cxnSpMk id="53" creationId="{C5025DAC-8B93-4160-B017-3A274A5828C0}"/>
          </ac:cxnSpMkLst>
        </pc:cxnChg>
        <pc:cxnChg chg="add del">
          <ac:chgData name="Neerav Poriya" userId="e76c74e2b6a831d5" providerId="LiveId" clId="{DE2C1390-7272-4B6B-B142-D55180C3C7AA}" dt="2022-03-23T18:28:00.836" v="4881" actId="26606"/>
          <ac:cxnSpMkLst>
            <pc:docMk/>
            <pc:sldMk cId="4187282988" sldId="312"/>
            <ac:cxnSpMk id="57" creationId="{38A34772-9011-42B5-AA63-FD6DEC92EE72}"/>
          </ac:cxnSpMkLst>
        </pc:cxnChg>
        <pc:cxnChg chg="add">
          <ac:chgData name="Neerav Poriya" userId="e76c74e2b6a831d5" providerId="LiveId" clId="{DE2C1390-7272-4B6B-B142-D55180C3C7AA}" dt="2022-03-23T18:57:45.768" v="5042" actId="26606"/>
          <ac:cxnSpMkLst>
            <pc:docMk/>
            <pc:sldMk cId="4187282988" sldId="312"/>
            <ac:cxnSpMk id="68" creationId="{C5025DAC-8B93-4160-B017-3A274A5828C0}"/>
          </ac:cxnSpMkLst>
        </pc:cxnChg>
        <pc:cxnChg chg="add">
          <ac:chgData name="Neerav Poriya" userId="e76c74e2b6a831d5" providerId="LiveId" clId="{DE2C1390-7272-4B6B-B142-D55180C3C7AA}" dt="2022-03-23T18:57:45.768" v="5042" actId="26606"/>
          <ac:cxnSpMkLst>
            <pc:docMk/>
            <pc:sldMk cId="4187282988" sldId="312"/>
            <ac:cxnSpMk id="72" creationId="{2752F38C-F560-47AA-90AD-209F39C04150}"/>
          </ac:cxnSpMkLst>
        </pc:cxnChg>
      </pc:sldChg>
      <pc:sldChg chg="addSp delSp modSp add mod ord setBg setClrOvrMap delDesignElem chgLayout">
        <pc:chgData name="Neerav Poriya" userId="e76c74e2b6a831d5" providerId="LiveId" clId="{DE2C1390-7272-4B6B-B142-D55180C3C7AA}" dt="2022-03-23T23:46:51.272" v="5261" actId="20577"/>
        <pc:sldMkLst>
          <pc:docMk/>
          <pc:sldMk cId="259260020" sldId="313"/>
        </pc:sldMkLst>
        <pc:spChg chg="del">
          <ac:chgData name="Neerav Poriya" userId="e76c74e2b6a831d5" providerId="LiveId" clId="{DE2C1390-7272-4B6B-B142-D55180C3C7AA}" dt="2022-03-21T03:16:35.087" v="183" actId="478"/>
          <ac:spMkLst>
            <pc:docMk/>
            <pc:sldMk cId="259260020" sldId="313"/>
            <ac:spMk id="3" creationId="{D54E6DE0-41C6-4AF2-AA36-1F97DE1517EB}"/>
          </ac:spMkLst>
        </pc:spChg>
        <pc:spChg chg="del mod">
          <ac:chgData name="Neerav Poriya" userId="e76c74e2b6a831d5" providerId="LiveId" clId="{DE2C1390-7272-4B6B-B142-D55180C3C7AA}" dt="2022-03-23T16:44:07.464" v="3203" actId="478"/>
          <ac:spMkLst>
            <pc:docMk/>
            <pc:sldMk cId="259260020" sldId="313"/>
            <ac:spMk id="4" creationId="{6ACB7AC9-8088-4011-A00B-A6386F65CEA9}"/>
          </ac:spMkLst>
        </pc:spChg>
        <pc:spChg chg="add del mod">
          <ac:chgData name="Neerav Poriya" userId="e76c74e2b6a831d5" providerId="LiveId" clId="{DE2C1390-7272-4B6B-B142-D55180C3C7AA}" dt="2022-03-23T23:46:51.272" v="5261" actId="20577"/>
          <ac:spMkLst>
            <pc:docMk/>
            <pc:sldMk cId="259260020" sldId="313"/>
            <ac:spMk id="5" creationId="{ACC9B537-2743-4654-BC0F-9701A7A3AE1C}"/>
          </ac:spMkLst>
        </pc:spChg>
        <pc:spChg chg="add del">
          <ac:chgData name="Neerav Poriya" userId="e76c74e2b6a831d5" providerId="LiveId" clId="{DE2C1390-7272-4B6B-B142-D55180C3C7AA}" dt="2022-03-22T03:23:34.184" v="1914" actId="26606"/>
          <ac:spMkLst>
            <pc:docMk/>
            <pc:sldMk cId="259260020" sldId="313"/>
            <ac:spMk id="11" creationId="{416A0E3C-60E6-4F39-BC55-5F7C224E1F7C}"/>
          </ac:spMkLst>
        </pc:spChg>
        <pc:spChg chg="add del">
          <ac:chgData name="Neerav Poriya" userId="e76c74e2b6a831d5" providerId="LiveId" clId="{DE2C1390-7272-4B6B-B142-D55180C3C7AA}" dt="2022-03-22T03:23:34.184" v="1914" actId="26606"/>
          <ac:spMkLst>
            <pc:docMk/>
            <pc:sldMk cId="259260020" sldId="313"/>
            <ac:spMk id="15" creationId="{B0E58038-8ACE-4AD9-B404-25C603550D83}"/>
          </ac:spMkLst>
        </pc:spChg>
        <pc:spChg chg="add del">
          <ac:chgData name="Neerav Poriya" userId="e76c74e2b6a831d5" providerId="LiveId" clId="{DE2C1390-7272-4B6B-B142-D55180C3C7AA}" dt="2022-03-22T03:23:34.184" v="1914" actId="26606"/>
          <ac:spMkLst>
            <pc:docMk/>
            <pc:sldMk cId="259260020" sldId="313"/>
            <ac:spMk id="19" creationId="{82BCDE19-2810-4337-9C49-8589C421767D}"/>
          </ac:spMkLst>
        </pc:spChg>
        <pc:spChg chg="add del">
          <ac:chgData name="Neerav Poriya" userId="e76c74e2b6a831d5" providerId="LiveId" clId="{DE2C1390-7272-4B6B-B142-D55180C3C7AA}" dt="2022-03-23T17:27:04.231" v="3721" actId="26606"/>
          <ac:spMkLst>
            <pc:docMk/>
            <pc:sldMk cId="259260020" sldId="313"/>
            <ac:spMk id="24" creationId="{416A0E3C-60E6-4F39-BC55-5F7C224E1F7C}"/>
          </ac:spMkLst>
        </pc:spChg>
        <pc:spChg chg="add del">
          <ac:chgData name="Neerav Poriya" userId="e76c74e2b6a831d5" providerId="LiveId" clId="{DE2C1390-7272-4B6B-B142-D55180C3C7AA}" dt="2022-03-23T17:27:04.231" v="3721" actId="26606"/>
          <ac:spMkLst>
            <pc:docMk/>
            <pc:sldMk cId="259260020" sldId="313"/>
            <ac:spMk id="28" creationId="{67B74F2B-9534-4540-96B0-5C8E958B940F}"/>
          </ac:spMkLst>
        </pc:spChg>
        <pc:spChg chg="add del">
          <ac:chgData name="Neerav Poriya" userId="e76c74e2b6a831d5" providerId="LiveId" clId="{DE2C1390-7272-4B6B-B142-D55180C3C7AA}" dt="2022-03-23T17:27:04.231" v="3721" actId="26606"/>
          <ac:spMkLst>
            <pc:docMk/>
            <pc:sldMk cId="259260020" sldId="313"/>
            <ac:spMk id="32" creationId="{C1B60310-C5C3-46A0-A452-2A0B008434DA}"/>
          </ac:spMkLst>
        </pc:spChg>
        <pc:spChg chg="add del">
          <ac:chgData name="Neerav Poriya" userId="e76c74e2b6a831d5" providerId="LiveId" clId="{DE2C1390-7272-4B6B-B142-D55180C3C7AA}" dt="2022-03-23T17:27:13.964" v="3722" actId="700"/>
          <ac:spMkLst>
            <pc:docMk/>
            <pc:sldMk cId="259260020" sldId="313"/>
            <ac:spMk id="35" creationId="{416A0E3C-60E6-4F39-BC55-5F7C224E1F7C}"/>
          </ac:spMkLst>
        </pc:spChg>
        <pc:spChg chg="add del">
          <ac:chgData name="Neerav Poriya" userId="e76c74e2b6a831d5" providerId="LiveId" clId="{DE2C1390-7272-4B6B-B142-D55180C3C7AA}" dt="2022-03-23T16:53:38.464" v="3555" actId="26606"/>
          <ac:spMkLst>
            <pc:docMk/>
            <pc:sldMk cId="259260020" sldId="313"/>
            <ac:spMk id="37" creationId="{416A0E3C-60E6-4F39-BC55-5F7C224E1F7C}"/>
          </ac:spMkLst>
        </pc:spChg>
        <pc:spChg chg="add del">
          <ac:chgData name="Neerav Poriya" userId="e76c74e2b6a831d5" providerId="LiveId" clId="{DE2C1390-7272-4B6B-B142-D55180C3C7AA}" dt="2022-03-23T17:27:13.964" v="3722" actId="700"/>
          <ac:spMkLst>
            <pc:docMk/>
            <pc:sldMk cId="259260020" sldId="313"/>
            <ac:spMk id="38" creationId="{3558DB37-9FEE-48A2-8578-ED0401573943}"/>
          </ac:spMkLst>
        </pc:spChg>
        <pc:spChg chg="add del">
          <ac:chgData name="Neerav Poriya" userId="e76c74e2b6a831d5" providerId="LiveId" clId="{DE2C1390-7272-4B6B-B142-D55180C3C7AA}" dt="2022-03-23T17:27:13.964" v="3722" actId="700"/>
          <ac:spMkLst>
            <pc:docMk/>
            <pc:sldMk cId="259260020" sldId="313"/>
            <ac:spMk id="40" creationId="{5F7FCCA6-00E2-4F74-A105-0D769872F243}"/>
          </ac:spMkLst>
        </pc:spChg>
        <pc:spChg chg="add del">
          <ac:chgData name="Neerav Poriya" userId="e76c74e2b6a831d5" providerId="LiveId" clId="{DE2C1390-7272-4B6B-B142-D55180C3C7AA}" dt="2022-03-23T16:53:38.464" v="3555" actId="26606"/>
          <ac:spMkLst>
            <pc:docMk/>
            <pc:sldMk cId="259260020" sldId="313"/>
            <ac:spMk id="41" creationId="{3558DB37-9FEE-48A2-8578-ED0401573943}"/>
          </ac:spMkLst>
        </pc:spChg>
        <pc:spChg chg="add del">
          <ac:chgData name="Neerav Poriya" userId="e76c74e2b6a831d5" providerId="LiveId" clId="{DE2C1390-7272-4B6B-B142-D55180C3C7AA}" dt="2022-03-23T17:27:13.964" v="3722" actId="700"/>
          <ac:spMkLst>
            <pc:docMk/>
            <pc:sldMk cId="259260020" sldId="313"/>
            <ac:spMk id="42" creationId="{359CEC61-F44B-43B3-B40F-AE38C5AF1D5F}"/>
          </ac:spMkLst>
        </pc:spChg>
        <pc:spChg chg="add del">
          <ac:chgData name="Neerav Poriya" userId="e76c74e2b6a831d5" providerId="LiveId" clId="{DE2C1390-7272-4B6B-B142-D55180C3C7AA}" dt="2022-03-23T16:53:38.464" v="3555" actId="26606"/>
          <ac:spMkLst>
            <pc:docMk/>
            <pc:sldMk cId="259260020" sldId="313"/>
            <ac:spMk id="43" creationId="{5F7FCCA6-00E2-4F74-A105-0D769872F243}"/>
          </ac:spMkLst>
        </pc:spChg>
        <pc:spChg chg="add del">
          <ac:chgData name="Neerav Poriya" userId="e76c74e2b6a831d5" providerId="LiveId" clId="{DE2C1390-7272-4B6B-B142-D55180C3C7AA}" dt="2022-03-23T16:53:38.464" v="3555" actId="26606"/>
          <ac:spMkLst>
            <pc:docMk/>
            <pc:sldMk cId="259260020" sldId="313"/>
            <ac:spMk id="45" creationId="{359CEC61-F44B-43B3-B40F-AE38C5AF1D5F}"/>
          </ac:spMkLst>
        </pc:spChg>
        <pc:spChg chg="add del">
          <ac:chgData name="Neerav Poriya" userId="e76c74e2b6a831d5" providerId="LiveId" clId="{DE2C1390-7272-4B6B-B142-D55180C3C7AA}" dt="2022-03-23T16:53:51.708" v="3557" actId="26606"/>
          <ac:spMkLst>
            <pc:docMk/>
            <pc:sldMk cId="259260020" sldId="313"/>
            <ac:spMk id="47" creationId="{416A0E3C-60E6-4F39-BC55-5F7C224E1F7C}"/>
          </ac:spMkLst>
        </pc:spChg>
        <pc:spChg chg="add del">
          <ac:chgData name="Neerav Poriya" userId="e76c74e2b6a831d5" providerId="LiveId" clId="{DE2C1390-7272-4B6B-B142-D55180C3C7AA}" dt="2022-03-23T16:53:51.708" v="3557" actId="26606"/>
          <ac:spMkLst>
            <pc:docMk/>
            <pc:sldMk cId="259260020" sldId="313"/>
            <ac:spMk id="49" creationId="{67B74F2B-9534-4540-96B0-5C8E958B940F}"/>
          </ac:spMkLst>
        </pc:spChg>
        <pc:spChg chg="add del">
          <ac:chgData name="Neerav Poriya" userId="e76c74e2b6a831d5" providerId="LiveId" clId="{DE2C1390-7272-4B6B-B142-D55180C3C7AA}" dt="2022-03-23T16:53:51.708" v="3557" actId="26606"/>
          <ac:spMkLst>
            <pc:docMk/>
            <pc:sldMk cId="259260020" sldId="313"/>
            <ac:spMk id="51" creationId="{C1B60310-C5C3-46A0-A452-2A0B008434DA}"/>
          </ac:spMkLst>
        </pc:spChg>
        <pc:spChg chg="add del">
          <ac:chgData name="Neerav Poriya" userId="e76c74e2b6a831d5" providerId="LiveId" clId="{DE2C1390-7272-4B6B-B142-D55180C3C7AA}" dt="2022-03-23T16:54:01.157" v="3559" actId="26606"/>
          <ac:spMkLst>
            <pc:docMk/>
            <pc:sldMk cId="259260020" sldId="313"/>
            <ac:spMk id="53" creationId="{416A0E3C-60E6-4F39-BC55-5F7C224E1F7C}"/>
          </ac:spMkLst>
        </pc:spChg>
        <pc:spChg chg="add del">
          <ac:chgData name="Neerav Poriya" userId="e76c74e2b6a831d5" providerId="LiveId" clId="{DE2C1390-7272-4B6B-B142-D55180C3C7AA}" dt="2022-03-23T16:54:01.157" v="3559" actId="26606"/>
          <ac:spMkLst>
            <pc:docMk/>
            <pc:sldMk cId="259260020" sldId="313"/>
            <ac:spMk id="55" creationId="{3741B58E-3B65-4A01-A276-975AB2CF8A08}"/>
          </ac:spMkLst>
        </pc:spChg>
        <pc:spChg chg="add del">
          <ac:chgData name="Neerav Poriya" userId="e76c74e2b6a831d5" providerId="LiveId" clId="{DE2C1390-7272-4B6B-B142-D55180C3C7AA}" dt="2022-03-23T16:54:01.157" v="3559" actId="26606"/>
          <ac:spMkLst>
            <pc:docMk/>
            <pc:sldMk cId="259260020" sldId="313"/>
            <ac:spMk id="56" creationId="{7AAC67C3-831B-4AB1-A259-DFB839CAFAFC}"/>
          </ac:spMkLst>
        </pc:spChg>
        <pc:spChg chg="add del">
          <ac:chgData name="Neerav Poriya" userId="e76c74e2b6a831d5" providerId="LiveId" clId="{DE2C1390-7272-4B6B-B142-D55180C3C7AA}" dt="2022-03-23T16:54:01.157" v="3559" actId="26606"/>
          <ac:spMkLst>
            <pc:docMk/>
            <pc:sldMk cId="259260020" sldId="313"/>
            <ac:spMk id="57" creationId="{ACC9B537-2743-4654-BC0F-9701A7A3AE1C}"/>
          </ac:spMkLst>
        </pc:spChg>
        <pc:spChg chg="add del">
          <ac:chgData name="Neerav Poriya" userId="e76c74e2b6a831d5" providerId="LiveId" clId="{DE2C1390-7272-4B6B-B142-D55180C3C7AA}" dt="2022-03-23T16:54:01.157" v="3559" actId="26606"/>
          <ac:spMkLst>
            <pc:docMk/>
            <pc:sldMk cId="259260020" sldId="313"/>
            <ac:spMk id="58" creationId="{FCAEED9E-BB91-43A0-911B-1ACD8803E3CE}"/>
          </ac:spMkLst>
        </pc:spChg>
        <pc:graphicFrameChg chg="add del">
          <ac:chgData name="Neerav Poriya" userId="e76c74e2b6a831d5" providerId="LiveId" clId="{DE2C1390-7272-4B6B-B142-D55180C3C7AA}" dt="2022-03-23T16:53:51.708" v="3557" actId="26606"/>
          <ac:graphicFrameMkLst>
            <pc:docMk/>
            <pc:sldMk cId="259260020" sldId="313"/>
            <ac:graphicFrameMk id="34" creationId="{1C649284-024E-45D0-42A8-C622CB496E02}"/>
          </ac:graphicFrameMkLst>
        </pc:graphicFrameChg>
        <pc:picChg chg="add del mod ord">
          <ac:chgData name="Neerav Poriya" userId="e76c74e2b6a831d5" providerId="LiveId" clId="{DE2C1390-7272-4B6B-B142-D55180C3C7AA}" dt="2022-03-23T16:44:02.714" v="3201" actId="478"/>
          <ac:picMkLst>
            <pc:docMk/>
            <pc:sldMk cId="259260020" sldId="313"/>
            <ac:picMk id="7" creationId="{CEFFB908-5AA7-CC3A-39C6-64A935B09AF5}"/>
          </ac:picMkLst>
        </pc:picChg>
        <pc:cxnChg chg="add del">
          <ac:chgData name="Neerav Poriya" userId="e76c74e2b6a831d5" providerId="LiveId" clId="{DE2C1390-7272-4B6B-B142-D55180C3C7AA}" dt="2022-03-22T03:23:34.184" v="1914" actId="26606"/>
          <ac:cxnSpMkLst>
            <pc:docMk/>
            <pc:sldMk cId="259260020" sldId="313"/>
            <ac:cxnSpMk id="13" creationId="{C5025DAC-8B93-4160-B017-3A274A5828C0}"/>
          </ac:cxnSpMkLst>
        </pc:cxnChg>
        <pc:cxnChg chg="add del">
          <ac:chgData name="Neerav Poriya" userId="e76c74e2b6a831d5" providerId="LiveId" clId="{DE2C1390-7272-4B6B-B142-D55180C3C7AA}" dt="2022-03-22T03:23:34.184" v="1914" actId="26606"/>
          <ac:cxnSpMkLst>
            <pc:docMk/>
            <pc:sldMk cId="259260020" sldId="313"/>
            <ac:cxnSpMk id="17" creationId="{38A34772-9011-42B5-AA63-FD6DEC92EE72}"/>
          </ac:cxnSpMkLst>
        </pc:cxnChg>
        <pc:cxnChg chg="add del">
          <ac:chgData name="Neerav Poriya" userId="e76c74e2b6a831d5" providerId="LiveId" clId="{DE2C1390-7272-4B6B-B142-D55180C3C7AA}" dt="2022-03-23T17:27:04.231" v="3721" actId="26606"/>
          <ac:cxnSpMkLst>
            <pc:docMk/>
            <pc:sldMk cId="259260020" sldId="313"/>
            <ac:cxnSpMk id="26" creationId="{C5025DAC-8B93-4160-B017-3A274A5828C0}"/>
          </ac:cxnSpMkLst>
        </pc:cxnChg>
        <pc:cxnChg chg="add del">
          <ac:chgData name="Neerav Poriya" userId="e76c74e2b6a831d5" providerId="LiveId" clId="{DE2C1390-7272-4B6B-B142-D55180C3C7AA}" dt="2022-03-23T17:27:04.231" v="3721" actId="26606"/>
          <ac:cxnSpMkLst>
            <pc:docMk/>
            <pc:sldMk cId="259260020" sldId="313"/>
            <ac:cxnSpMk id="30" creationId="{33BECB2B-2CFA-412C-880F-C4B60974936F}"/>
          </ac:cxnSpMkLst>
        </pc:cxnChg>
        <pc:cxnChg chg="add del">
          <ac:chgData name="Neerav Poriya" userId="e76c74e2b6a831d5" providerId="LiveId" clId="{DE2C1390-7272-4B6B-B142-D55180C3C7AA}" dt="2022-03-23T17:27:13.964" v="3722" actId="700"/>
          <ac:cxnSpMkLst>
            <pc:docMk/>
            <pc:sldMk cId="259260020" sldId="313"/>
            <ac:cxnSpMk id="36" creationId="{C5025DAC-8B93-4160-B017-3A274A5828C0}"/>
          </ac:cxnSpMkLst>
        </pc:cxnChg>
        <pc:cxnChg chg="add del">
          <ac:chgData name="Neerav Poriya" userId="e76c74e2b6a831d5" providerId="LiveId" clId="{DE2C1390-7272-4B6B-B142-D55180C3C7AA}" dt="2022-03-23T16:53:38.464" v="3555" actId="26606"/>
          <ac:cxnSpMkLst>
            <pc:docMk/>
            <pc:sldMk cId="259260020" sldId="313"/>
            <ac:cxnSpMk id="39" creationId="{C5025DAC-8B93-4160-B017-3A274A5828C0}"/>
          </ac:cxnSpMkLst>
        </pc:cxnChg>
        <pc:cxnChg chg="add del">
          <ac:chgData name="Neerav Poriya" userId="e76c74e2b6a831d5" providerId="LiveId" clId="{DE2C1390-7272-4B6B-B142-D55180C3C7AA}" dt="2022-03-23T16:53:51.708" v="3557" actId="26606"/>
          <ac:cxnSpMkLst>
            <pc:docMk/>
            <pc:sldMk cId="259260020" sldId="313"/>
            <ac:cxnSpMk id="48" creationId="{C5025DAC-8B93-4160-B017-3A274A5828C0}"/>
          </ac:cxnSpMkLst>
        </pc:cxnChg>
        <pc:cxnChg chg="add del">
          <ac:chgData name="Neerav Poriya" userId="e76c74e2b6a831d5" providerId="LiveId" clId="{DE2C1390-7272-4B6B-B142-D55180C3C7AA}" dt="2022-03-23T16:53:51.708" v="3557" actId="26606"/>
          <ac:cxnSpMkLst>
            <pc:docMk/>
            <pc:sldMk cId="259260020" sldId="313"/>
            <ac:cxnSpMk id="50" creationId="{33BECB2B-2CFA-412C-880F-C4B60974936F}"/>
          </ac:cxnSpMkLst>
        </pc:cxnChg>
        <pc:cxnChg chg="add del">
          <ac:chgData name="Neerav Poriya" userId="e76c74e2b6a831d5" providerId="LiveId" clId="{DE2C1390-7272-4B6B-B142-D55180C3C7AA}" dt="2022-03-23T16:54:01.157" v="3559" actId="26606"/>
          <ac:cxnSpMkLst>
            <pc:docMk/>
            <pc:sldMk cId="259260020" sldId="313"/>
            <ac:cxnSpMk id="54" creationId="{C5025DAC-8B93-4160-B017-3A274A5828C0}"/>
          </ac:cxnSpMkLst>
        </pc:cxnChg>
      </pc:sldChg>
      <pc:sldChg chg="addSp delSp modSp add mod setBg">
        <pc:chgData name="Neerav Poriya" userId="e76c74e2b6a831d5" providerId="LiveId" clId="{DE2C1390-7272-4B6B-B142-D55180C3C7AA}" dt="2022-03-23T18:49:35.761" v="4973" actId="20577"/>
        <pc:sldMkLst>
          <pc:docMk/>
          <pc:sldMk cId="3899880971" sldId="314"/>
        </pc:sldMkLst>
        <pc:spChg chg="del">
          <ac:chgData name="Neerav Poriya" userId="e76c74e2b6a831d5" providerId="LiveId" clId="{DE2C1390-7272-4B6B-B142-D55180C3C7AA}" dt="2022-03-21T05:16:29.911" v="662" actId="478"/>
          <ac:spMkLst>
            <pc:docMk/>
            <pc:sldMk cId="3899880971" sldId="314"/>
            <ac:spMk id="4" creationId="{6ACB7AC9-8088-4011-A00B-A6386F65CEA9}"/>
          </ac:spMkLst>
        </pc:spChg>
        <pc:spChg chg="del">
          <ac:chgData name="Neerav Poriya" userId="e76c74e2b6a831d5" providerId="LiveId" clId="{DE2C1390-7272-4B6B-B142-D55180C3C7AA}" dt="2022-03-21T05:16:25.603" v="661" actId="478"/>
          <ac:spMkLst>
            <pc:docMk/>
            <pc:sldMk cId="3899880971" sldId="314"/>
            <ac:spMk id="5" creationId="{ACC9B537-2743-4654-BC0F-9701A7A3AE1C}"/>
          </ac:spMkLst>
        </pc:spChg>
        <pc:spChg chg="add del">
          <ac:chgData name="Neerav Poriya" userId="e76c74e2b6a831d5" providerId="LiveId" clId="{DE2C1390-7272-4B6B-B142-D55180C3C7AA}" dt="2022-03-21T05:17:01.200" v="667" actId="26606"/>
          <ac:spMkLst>
            <pc:docMk/>
            <pc:sldMk cId="3899880971" sldId="314"/>
            <ac:spMk id="8" creationId="{652BD35A-BC99-4831-A358-06E2CEB96697}"/>
          </ac:spMkLst>
        </pc:spChg>
        <pc:spChg chg="add del">
          <ac:chgData name="Neerav Poriya" userId="e76c74e2b6a831d5" providerId="LiveId" clId="{DE2C1390-7272-4B6B-B142-D55180C3C7AA}" dt="2022-03-21T05:17:01.200" v="667" actId="26606"/>
          <ac:spMkLst>
            <pc:docMk/>
            <pc:sldMk cId="3899880971" sldId="314"/>
            <ac:spMk id="10" creationId="{B76E24C1-2968-40DC-A36E-F6B85F0F0752}"/>
          </ac:spMkLst>
        </pc:spChg>
        <pc:spChg chg="add mod">
          <ac:chgData name="Neerav Poriya" userId="e76c74e2b6a831d5" providerId="LiveId" clId="{DE2C1390-7272-4B6B-B142-D55180C3C7AA}" dt="2022-03-23T18:49:33.178" v="4972" actId="20577"/>
          <ac:spMkLst>
            <pc:docMk/>
            <pc:sldMk cId="3899880971" sldId="314"/>
            <ac:spMk id="14" creationId="{C89C866B-14FD-4261-A834-DA6D730ED956}"/>
          </ac:spMkLst>
        </pc:spChg>
        <pc:spChg chg="add del">
          <ac:chgData name="Neerav Poriya" userId="e76c74e2b6a831d5" providerId="LiveId" clId="{DE2C1390-7272-4B6B-B142-D55180C3C7AA}" dt="2022-03-21T05:31:43.058" v="696" actId="26606"/>
          <ac:spMkLst>
            <pc:docMk/>
            <pc:sldMk cId="3899880971" sldId="314"/>
            <ac:spMk id="18" creationId="{5014DE1B-FD50-40B1-A8A5-304666E7C6AF}"/>
          </ac:spMkLst>
        </pc:spChg>
        <pc:spChg chg="add del">
          <ac:chgData name="Neerav Poriya" userId="e76c74e2b6a831d5" providerId="LiveId" clId="{DE2C1390-7272-4B6B-B142-D55180C3C7AA}" dt="2022-03-21T05:31:43.058" v="696" actId="26606"/>
          <ac:spMkLst>
            <pc:docMk/>
            <pc:sldMk cId="3899880971" sldId="314"/>
            <ac:spMk id="20" creationId="{91B41FE9-4F8F-4675-8668-D3330B371AF8}"/>
          </ac:spMkLst>
        </pc:spChg>
        <pc:spChg chg="add del">
          <ac:chgData name="Neerav Poriya" userId="e76c74e2b6a831d5" providerId="LiveId" clId="{DE2C1390-7272-4B6B-B142-D55180C3C7AA}" dt="2022-03-21T05:31:46.814" v="698" actId="26606"/>
          <ac:spMkLst>
            <pc:docMk/>
            <pc:sldMk cId="3899880971" sldId="314"/>
            <ac:spMk id="24" creationId="{F0C38348-0ECF-4EAB-B3E5-906FA46EB514}"/>
          </ac:spMkLst>
        </pc:spChg>
        <pc:spChg chg="add del">
          <ac:chgData name="Neerav Poriya" userId="e76c74e2b6a831d5" providerId="LiveId" clId="{DE2C1390-7272-4B6B-B142-D55180C3C7AA}" dt="2022-03-21T05:31:46.814" v="698" actId="26606"/>
          <ac:spMkLst>
            <pc:docMk/>
            <pc:sldMk cId="3899880971" sldId="314"/>
            <ac:spMk id="25" creationId="{FCCB2660-BFBF-4FC4-A2C0-F6D9341B7431}"/>
          </ac:spMkLst>
        </pc:spChg>
        <pc:spChg chg="add del">
          <ac:chgData name="Neerav Poriya" userId="e76c74e2b6a831d5" providerId="LiveId" clId="{DE2C1390-7272-4B6B-B142-D55180C3C7AA}" dt="2022-03-21T05:31:46.814" v="698" actId="26606"/>
          <ac:spMkLst>
            <pc:docMk/>
            <pc:sldMk cId="3899880971" sldId="314"/>
            <ac:spMk id="26" creationId="{13A92E2F-55AE-4881-A4B4-F7005A558731}"/>
          </ac:spMkLst>
        </pc:spChg>
        <pc:spChg chg="add del">
          <ac:chgData name="Neerav Poriya" userId="e76c74e2b6a831d5" providerId="LiveId" clId="{DE2C1390-7272-4B6B-B142-D55180C3C7AA}" dt="2022-03-21T05:31:46.814" v="698" actId="26606"/>
          <ac:spMkLst>
            <pc:docMk/>
            <pc:sldMk cId="3899880971" sldId="314"/>
            <ac:spMk id="27" creationId="{719A4ED8-71CF-43D3-BB55-6F00FF527E3D}"/>
          </ac:spMkLst>
        </pc:spChg>
        <pc:spChg chg="add mod">
          <ac:chgData name="Neerav Poriya" userId="e76c74e2b6a831d5" providerId="LiveId" clId="{DE2C1390-7272-4B6B-B142-D55180C3C7AA}" dt="2022-03-23T18:49:35.761" v="4973" actId="20577"/>
          <ac:spMkLst>
            <pc:docMk/>
            <pc:sldMk cId="3899880971" sldId="314"/>
            <ac:spMk id="28" creationId="{6FE5BC21-9085-4AB8-AF0E-68EE89E3DAF0}"/>
          </ac:spMkLst>
        </pc:spChg>
        <pc:spChg chg="add">
          <ac:chgData name="Neerav Poriya" userId="e76c74e2b6a831d5" providerId="LiveId" clId="{DE2C1390-7272-4B6B-B142-D55180C3C7AA}" dt="2022-03-21T05:31:46.816" v="699" actId="26606"/>
          <ac:spMkLst>
            <pc:docMk/>
            <pc:sldMk cId="3899880971" sldId="314"/>
            <ac:spMk id="29" creationId="{2CEEA790-4F43-4E15-9284-ADD0E41770F1}"/>
          </ac:spMkLst>
        </pc:spChg>
        <pc:spChg chg="add">
          <ac:chgData name="Neerav Poriya" userId="e76c74e2b6a831d5" providerId="LiveId" clId="{DE2C1390-7272-4B6B-B142-D55180C3C7AA}" dt="2022-03-21T05:31:46.816" v="699" actId="26606"/>
          <ac:spMkLst>
            <pc:docMk/>
            <pc:sldMk cId="3899880971" sldId="314"/>
            <ac:spMk id="30" creationId="{7CF9FE9E-5162-49D5-8277-855E95837E09}"/>
          </ac:spMkLst>
        </pc:spChg>
        <pc:spChg chg="add">
          <ac:chgData name="Neerav Poriya" userId="e76c74e2b6a831d5" providerId="LiveId" clId="{DE2C1390-7272-4B6B-B142-D55180C3C7AA}" dt="2022-03-21T05:31:46.816" v="699" actId="26606"/>
          <ac:spMkLst>
            <pc:docMk/>
            <pc:sldMk cId="3899880971" sldId="314"/>
            <ac:spMk id="31" creationId="{B1A2B33A-3EE6-43A3-95DC-C5E4930E64AC}"/>
          </ac:spMkLst>
        </pc:spChg>
        <pc:picChg chg="add del mod">
          <ac:chgData name="Neerav Poriya" userId="e76c74e2b6a831d5" providerId="LiveId" clId="{DE2C1390-7272-4B6B-B142-D55180C3C7AA}" dt="2022-03-21T05:17:57.173" v="672" actId="478"/>
          <ac:picMkLst>
            <pc:docMk/>
            <pc:sldMk cId="3899880971" sldId="314"/>
            <ac:picMk id="3" creationId="{805BD724-7E8D-4A38-A09E-E210BAE05D16}"/>
          </ac:picMkLst>
        </pc:picChg>
        <pc:picChg chg="add del mod">
          <ac:chgData name="Neerav Poriya" userId="e76c74e2b6a831d5" providerId="LiveId" clId="{DE2C1390-7272-4B6B-B142-D55180C3C7AA}" dt="2022-03-21T05:30:59.595" v="688" actId="478"/>
          <ac:picMkLst>
            <pc:docMk/>
            <pc:sldMk cId="3899880971" sldId="314"/>
            <ac:picMk id="7" creationId="{22BC9BCC-676A-4853-88E8-4D508BEEF16C}"/>
          </ac:picMkLst>
        </pc:picChg>
        <pc:picChg chg="add mod ord">
          <ac:chgData name="Neerav Poriya" userId="e76c74e2b6a831d5" providerId="LiveId" clId="{DE2C1390-7272-4B6B-B142-D55180C3C7AA}" dt="2022-03-21T05:31:46.816" v="699" actId="26606"/>
          <ac:picMkLst>
            <pc:docMk/>
            <pc:sldMk cId="3899880971" sldId="314"/>
            <ac:picMk id="11" creationId="{D7EB2227-3E7B-4E5C-BFEB-B1C2E310EB1E}"/>
          </ac:picMkLst>
        </pc:picChg>
        <pc:picChg chg="add mod">
          <ac:chgData name="Neerav Poriya" userId="e76c74e2b6a831d5" providerId="LiveId" clId="{DE2C1390-7272-4B6B-B142-D55180C3C7AA}" dt="2022-03-21T05:31:46.816" v="699" actId="26606"/>
          <ac:picMkLst>
            <pc:docMk/>
            <pc:sldMk cId="3899880971" sldId="314"/>
            <ac:picMk id="13" creationId="{DCD8AF5C-F357-4863-8EE0-6D03BE6033B7}"/>
          </ac:picMkLst>
        </pc:picChg>
        <pc:cxnChg chg="add del">
          <ac:chgData name="Neerav Poriya" userId="e76c74e2b6a831d5" providerId="LiveId" clId="{DE2C1390-7272-4B6B-B142-D55180C3C7AA}" dt="2022-03-21T05:31:43.058" v="696" actId="26606"/>
          <ac:cxnSpMkLst>
            <pc:docMk/>
            <pc:sldMk cId="3899880971" sldId="314"/>
            <ac:cxnSpMk id="22" creationId="{E230929C-760C-4746-B0AE-0D09A78A8873}"/>
          </ac:cxnSpMkLst>
        </pc:cxnChg>
      </pc:sldChg>
      <pc:sldChg chg="addSp delSp modSp add mod ord setBg">
        <pc:chgData name="Neerav Poriya" userId="e76c74e2b6a831d5" providerId="LiveId" clId="{DE2C1390-7272-4B6B-B142-D55180C3C7AA}" dt="2022-03-23T17:49:11.897" v="4400" actId="14734"/>
        <pc:sldMkLst>
          <pc:docMk/>
          <pc:sldMk cId="4065505807" sldId="315"/>
        </pc:sldMkLst>
        <pc:spChg chg="add mod">
          <ac:chgData name="Neerav Poriya" userId="e76c74e2b6a831d5" providerId="LiveId" clId="{DE2C1390-7272-4B6B-B142-D55180C3C7AA}" dt="2022-03-23T17:45:19.947" v="4252" actId="1076"/>
          <ac:spMkLst>
            <pc:docMk/>
            <pc:sldMk cId="4065505807" sldId="315"/>
            <ac:spMk id="2" creationId="{70CFD602-933C-4800-9930-E6C292F5E2C3}"/>
          </ac:spMkLst>
        </pc:spChg>
        <pc:spChg chg="add mod">
          <ac:chgData name="Neerav Poriya" userId="e76c74e2b6a831d5" providerId="LiveId" clId="{DE2C1390-7272-4B6B-B142-D55180C3C7AA}" dt="2022-03-23T17:45:24.391" v="4267" actId="1035"/>
          <ac:spMkLst>
            <pc:docMk/>
            <pc:sldMk cId="4065505807" sldId="315"/>
            <ac:spMk id="3" creationId="{EDD557FF-3621-4DDC-BB71-2E63F637A6F4}"/>
          </ac:spMkLst>
        </pc:spChg>
        <pc:spChg chg="add mod">
          <ac:chgData name="Neerav Poriya" userId="e76c74e2b6a831d5" providerId="LiveId" clId="{DE2C1390-7272-4B6B-B142-D55180C3C7AA}" dt="2022-03-23T17:45:06.204" v="4249" actId="1076"/>
          <ac:spMkLst>
            <pc:docMk/>
            <pc:sldMk cId="4065505807" sldId="315"/>
            <ac:spMk id="9" creationId="{A3F4F611-2336-48CA-A050-6CD0C0682C10}"/>
          </ac:spMkLst>
        </pc:spChg>
        <pc:spChg chg="add del mod">
          <ac:chgData name="Neerav Poriya" userId="e76c74e2b6a831d5" providerId="LiveId" clId="{DE2C1390-7272-4B6B-B142-D55180C3C7AA}" dt="2022-03-23T17:48:40.096" v="4394" actId="478"/>
          <ac:spMkLst>
            <pc:docMk/>
            <pc:sldMk cId="4065505807" sldId="315"/>
            <ac:spMk id="12" creationId="{509E3134-F7A6-41A1-8F3B-927BB6493B23}"/>
          </ac:spMkLst>
        </pc:spChg>
        <pc:spChg chg="add del">
          <ac:chgData name="Neerav Poriya" userId="e76c74e2b6a831d5" providerId="LiveId" clId="{DE2C1390-7272-4B6B-B142-D55180C3C7AA}" dt="2022-03-21T05:36:26.644" v="730" actId="26606"/>
          <ac:spMkLst>
            <pc:docMk/>
            <pc:sldMk cId="4065505807" sldId="315"/>
            <ac:spMk id="13" creationId="{FCCB2660-BFBF-4FC4-A2C0-F6D9341B7431}"/>
          </ac:spMkLst>
        </pc:spChg>
        <pc:spChg chg="add del">
          <ac:chgData name="Neerav Poriya" userId="e76c74e2b6a831d5" providerId="LiveId" clId="{DE2C1390-7272-4B6B-B142-D55180C3C7AA}" dt="2022-03-21T05:36:26.644" v="730" actId="26606"/>
          <ac:spMkLst>
            <pc:docMk/>
            <pc:sldMk cId="4065505807" sldId="315"/>
            <ac:spMk id="15" creationId="{13A92E2F-55AE-4881-A4B4-F7005A558731}"/>
          </ac:spMkLst>
        </pc:spChg>
        <pc:spChg chg="add del">
          <ac:chgData name="Neerav Poriya" userId="e76c74e2b6a831d5" providerId="LiveId" clId="{DE2C1390-7272-4B6B-B142-D55180C3C7AA}" dt="2022-03-21T05:36:26.644" v="730" actId="26606"/>
          <ac:spMkLst>
            <pc:docMk/>
            <pc:sldMk cId="4065505807" sldId="315"/>
            <ac:spMk id="17" creationId="{719A4ED8-71CF-43D3-BB55-6F00FF527E3D}"/>
          </ac:spMkLst>
        </pc:spChg>
        <pc:spChg chg="add del">
          <ac:chgData name="Neerav Poriya" userId="e76c74e2b6a831d5" providerId="LiveId" clId="{DE2C1390-7272-4B6B-B142-D55180C3C7AA}" dt="2022-03-21T05:36:26.644" v="730" actId="26606"/>
          <ac:spMkLst>
            <pc:docMk/>
            <pc:sldMk cId="4065505807" sldId="315"/>
            <ac:spMk id="19" creationId="{F0C38348-0ECF-4EAB-B3E5-906FA46EB514}"/>
          </ac:spMkLst>
        </pc:spChg>
        <pc:spChg chg="add mod">
          <ac:chgData name="Neerav Poriya" userId="e76c74e2b6a831d5" providerId="LiveId" clId="{DE2C1390-7272-4B6B-B142-D55180C3C7AA}" dt="2022-03-23T17:41:54.821" v="3981" actId="1036"/>
          <ac:spMkLst>
            <pc:docMk/>
            <pc:sldMk cId="4065505807" sldId="315"/>
            <ac:spMk id="20" creationId="{9D722B03-AE2D-4751-98F4-88E0C5CDD6F4}"/>
          </ac:spMkLst>
        </pc:spChg>
        <pc:spChg chg="add del">
          <ac:chgData name="Neerav Poriya" userId="e76c74e2b6a831d5" providerId="LiveId" clId="{DE2C1390-7272-4B6B-B142-D55180C3C7AA}" dt="2022-03-21T05:36:31.178" v="732" actId="26606"/>
          <ac:spMkLst>
            <pc:docMk/>
            <pc:sldMk cId="4065505807" sldId="315"/>
            <ac:spMk id="21" creationId="{B0EF5484-1F18-43F6-B596-CFD1939E06D0}"/>
          </ac:spMkLst>
        </pc:spChg>
        <pc:spChg chg="add del">
          <ac:chgData name="Neerav Poriya" userId="e76c74e2b6a831d5" providerId="LiveId" clId="{DE2C1390-7272-4B6B-B142-D55180C3C7AA}" dt="2022-03-21T05:36:31.178" v="732" actId="26606"/>
          <ac:spMkLst>
            <pc:docMk/>
            <pc:sldMk cId="4065505807" sldId="315"/>
            <ac:spMk id="22" creationId="{10F3B4B1-0E5F-4E0B-ADF8-202569066472}"/>
          </ac:spMkLst>
        </pc:spChg>
        <pc:spChg chg="add del">
          <ac:chgData name="Neerav Poriya" userId="e76c74e2b6a831d5" providerId="LiveId" clId="{DE2C1390-7272-4B6B-B142-D55180C3C7AA}" dt="2022-03-21T05:36:31.178" v="732" actId="26606"/>
          <ac:spMkLst>
            <pc:docMk/>
            <pc:sldMk cId="4065505807" sldId="315"/>
            <ac:spMk id="23" creationId="{103907F0-0940-4D45-AAD0-448D191C8FB6}"/>
          </ac:spMkLst>
        </pc:spChg>
        <pc:spChg chg="add">
          <ac:chgData name="Neerav Poriya" userId="e76c74e2b6a831d5" providerId="LiveId" clId="{DE2C1390-7272-4B6B-B142-D55180C3C7AA}" dt="2022-03-21T05:36:31.193" v="733" actId="26606"/>
          <ac:spMkLst>
            <pc:docMk/>
            <pc:sldMk cId="4065505807" sldId="315"/>
            <ac:spMk id="25" creationId="{2CEEA790-4F43-4E15-9284-ADD0E41770F1}"/>
          </ac:spMkLst>
        </pc:spChg>
        <pc:spChg chg="add">
          <ac:chgData name="Neerav Poriya" userId="e76c74e2b6a831d5" providerId="LiveId" clId="{DE2C1390-7272-4B6B-B142-D55180C3C7AA}" dt="2022-03-21T05:36:31.193" v="733" actId="26606"/>
          <ac:spMkLst>
            <pc:docMk/>
            <pc:sldMk cId="4065505807" sldId="315"/>
            <ac:spMk id="26" creationId="{7CF9FE9E-5162-49D5-8277-855E95837E09}"/>
          </ac:spMkLst>
        </pc:spChg>
        <pc:spChg chg="add">
          <ac:chgData name="Neerav Poriya" userId="e76c74e2b6a831d5" providerId="LiveId" clId="{DE2C1390-7272-4B6B-B142-D55180C3C7AA}" dt="2022-03-21T05:36:31.193" v="733" actId="26606"/>
          <ac:spMkLst>
            <pc:docMk/>
            <pc:sldMk cId="4065505807" sldId="315"/>
            <ac:spMk id="27" creationId="{B1A2B33A-3EE6-43A3-95DC-C5E4930E64AC}"/>
          </ac:spMkLst>
        </pc:spChg>
        <pc:graphicFrameChg chg="add del">
          <ac:chgData name="Neerav Poriya" userId="e76c74e2b6a831d5" providerId="LiveId" clId="{DE2C1390-7272-4B6B-B142-D55180C3C7AA}" dt="2022-03-23T17:46:59.602" v="4351" actId="478"/>
          <ac:graphicFrameMkLst>
            <pc:docMk/>
            <pc:sldMk cId="4065505807" sldId="315"/>
            <ac:graphicFrameMk id="6" creationId="{53217149-A76A-4054-A44E-B1F0255EE09A}"/>
          </ac:graphicFrameMkLst>
        </pc:graphicFrameChg>
        <pc:graphicFrameChg chg="add mod modGraphic">
          <ac:chgData name="Neerav Poriya" userId="e76c74e2b6a831d5" providerId="LiveId" clId="{DE2C1390-7272-4B6B-B142-D55180C3C7AA}" dt="2022-03-23T17:49:11.897" v="4400" actId="14734"/>
          <ac:graphicFrameMkLst>
            <pc:docMk/>
            <pc:sldMk cId="4065505807" sldId="315"/>
            <ac:graphicFrameMk id="7" creationId="{9D33A0F3-23FA-479E-919E-98D071B1C3CF}"/>
          </ac:graphicFrameMkLst>
        </pc:graphicFrameChg>
        <pc:picChg chg="add del mod">
          <ac:chgData name="Neerav Poriya" userId="e76c74e2b6a831d5" providerId="LiveId" clId="{DE2C1390-7272-4B6B-B142-D55180C3C7AA}" dt="2022-03-21T05:35:43.052" v="722" actId="478"/>
          <ac:picMkLst>
            <pc:docMk/>
            <pc:sldMk cId="4065505807" sldId="315"/>
            <ac:picMk id="3" creationId="{854AFD57-FC6D-4C2C-9719-6FEAD85C611B}"/>
          </ac:picMkLst>
        </pc:picChg>
        <pc:picChg chg="add mod ord">
          <ac:chgData name="Neerav Poriya" userId="e76c74e2b6a831d5" providerId="LiveId" clId="{DE2C1390-7272-4B6B-B142-D55180C3C7AA}" dt="2022-03-23T17:45:13.175" v="4250" actId="1076"/>
          <ac:picMkLst>
            <pc:docMk/>
            <pc:sldMk cId="4065505807" sldId="315"/>
            <ac:picMk id="5" creationId="{D4B4D8A9-C864-4C43-A2CD-7490B82C3774}"/>
          </ac:picMkLst>
        </pc:picChg>
        <pc:picChg chg="del">
          <ac:chgData name="Neerav Poriya" userId="e76c74e2b6a831d5" providerId="LiveId" clId="{DE2C1390-7272-4B6B-B142-D55180C3C7AA}" dt="2022-03-21T05:23:54.992" v="680" actId="478"/>
          <ac:picMkLst>
            <pc:docMk/>
            <pc:sldMk cId="4065505807" sldId="315"/>
            <ac:picMk id="7" creationId="{22BC9BCC-676A-4853-88E8-4D508BEEF16C}"/>
          </ac:picMkLst>
        </pc:picChg>
        <pc:picChg chg="add mod">
          <ac:chgData name="Neerav Poriya" userId="e76c74e2b6a831d5" providerId="LiveId" clId="{DE2C1390-7272-4B6B-B142-D55180C3C7AA}" dt="2022-03-23T17:42:02.043" v="4008" actId="1035"/>
          <ac:picMkLst>
            <pc:docMk/>
            <pc:sldMk cId="4065505807" sldId="315"/>
            <ac:picMk id="8" creationId="{0B019D67-A510-4FD9-90FA-AABA605F8D1F}"/>
          </ac:picMkLst>
        </pc:picChg>
      </pc:sldChg>
      <pc:sldChg chg="add">
        <pc:chgData name="Neerav Poriya" userId="e76c74e2b6a831d5" providerId="LiveId" clId="{DE2C1390-7272-4B6B-B142-D55180C3C7AA}" dt="2022-03-21T05:30:54.902" v="687" actId="2890"/>
        <pc:sldMkLst>
          <pc:docMk/>
          <pc:sldMk cId="1289906242" sldId="316"/>
        </pc:sldMkLst>
      </pc:sldChg>
      <pc:sldChg chg="add ord">
        <pc:chgData name="Neerav Poriya" userId="e76c74e2b6a831d5" providerId="LiveId" clId="{DE2C1390-7272-4B6B-B142-D55180C3C7AA}" dt="2022-03-21T05:58:16.544" v="1874"/>
        <pc:sldMkLst>
          <pc:docMk/>
          <pc:sldMk cId="426659278" sldId="317"/>
        </pc:sldMkLst>
      </pc:sldChg>
      <pc:sldChg chg="addSp modSp add mod ord">
        <pc:chgData name="Neerav Poriya" userId="e76c74e2b6a831d5" providerId="LiveId" clId="{DE2C1390-7272-4B6B-B142-D55180C3C7AA}" dt="2022-03-23T18:39:52.450" v="4971" actId="403"/>
        <pc:sldMkLst>
          <pc:docMk/>
          <pc:sldMk cId="3550485466" sldId="318"/>
        </pc:sldMkLst>
        <pc:spChg chg="mod">
          <ac:chgData name="Neerav Poriya" userId="e76c74e2b6a831d5" providerId="LiveId" clId="{DE2C1390-7272-4B6B-B142-D55180C3C7AA}" dt="2022-03-23T18:39:52.450" v="4971" actId="403"/>
          <ac:spMkLst>
            <pc:docMk/>
            <pc:sldMk cId="3550485466" sldId="318"/>
            <ac:spMk id="4" creationId="{6ACB7AC9-8088-4011-A00B-A6386F65CEA9}"/>
          </ac:spMkLst>
        </pc:spChg>
        <pc:spChg chg="mod">
          <ac:chgData name="Neerav Poriya" userId="e76c74e2b6a831d5" providerId="LiveId" clId="{DE2C1390-7272-4B6B-B142-D55180C3C7AA}" dt="2022-03-23T18:39:39.007" v="4969" actId="13926"/>
          <ac:spMkLst>
            <pc:docMk/>
            <pc:sldMk cId="3550485466" sldId="318"/>
            <ac:spMk id="5" creationId="{ACC9B537-2743-4654-BC0F-9701A7A3AE1C}"/>
          </ac:spMkLst>
        </pc:spChg>
        <pc:spChg chg="add mod">
          <ac:chgData name="Neerav Poriya" userId="e76c74e2b6a831d5" providerId="LiveId" clId="{DE2C1390-7272-4B6B-B142-D55180C3C7AA}" dt="2022-03-21T05:50:58.833" v="1132" actId="20577"/>
          <ac:spMkLst>
            <pc:docMk/>
            <pc:sldMk cId="3550485466" sldId="318"/>
            <ac:spMk id="6" creationId="{3C916777-0ACF-43BA-95DC-F8F3C165D366}"/>
          </ac:spMkLst>
        </pc:spChg>
        <pc:spChg chg="add mod">
          <ac:chgData name="Neerav Poriya" userId="e76c74e2b6a831d5" providerId="LiveId" clId="{DE2C1390-7272-4B6B-B142-D55180C3C7AA}" dt="2022-03-21T05:56:02.330" v="1861" actId="33524"/>
          <ac:spMkLst>
            <pc:docMk/>
            <pc:sldMk cId="3550485466" sldId="318"/>
            <ac:spMk id="7" creationId="{891EDB97-3EDA-40E6-BB1C-093EACB7F388}"/>
          </ac:spMkLst>
        </pc:spChg>
      </pc:sldChg>
      <pc:sldChg chg="addSp modSp new mod ord">
        <pc:chgData name="Neerav Poriya" userId="e76c74e2b6a831d5" providerId="LiveId" clId="{DE2C1390-7272-4B6B-B142-D55180C3C7AA}" dt="2022-03-22T03:25:56.672" v="1957" actId="20577"/>
        <pc:sldMkLst>
          <pc:docMk/>
          <pc:sldMk cId="770476234" sldId="319"/>
        </pc:sldMkLst>
        <pc:spChg chg="add mod">
          <ac:chgData name="Neerav Poriya" userId="e76c74e2b6a831d5" providerId="LiveId" clId="{DE2C1390-7272-4B6B-B142-D55180C3C7AA}" dt="2022-03-22T03:25:56.672" v="1957" actId="20577"/>
          <ac:spMkLst>
            <pc:docMk/>
            <pc:sldMk cId="770476234" sldId="319"/>
            <ac:spMk id="2" creationId="{BEFEEC10-2149-4D74-AC59-F911D5AA065F}"/>
          </ac:spMkLst>
        </pc:spChg>
      </pc:sldChg>
      <pc:sldChg chg="addSp delSp modSp new del mod setBg setClrOvrMap">
        <pc:chgData name="Neerav Poriya" userId="e76c74e2b6a831d5" providerId="LiveId" clId="{DE2C1390-7272-4B6B-B142-D55180C3C7AA}" dt="2022-03-22T03:23:09.607" v="1912" actId="47"/>
        <pc:sldMkLst>
          <pc:docMk/>
          <pc:sldMk cId="3952488735" sldId="319"/>
        </pc:sldMkLst>
        <pc:spChg chg="add mod">
          <ac:chgData name="Neerav Poriya" userId="e76c74e2b6a831d5" providerId="LiveId" clId="{DE2C1390-7272-4B6B-B142-D55180C3C7AA}" dt="2022-03-22T03:22:50.156" v="1910" actId="26606"/>
          <ac:spMkLst>
            <pc:docMk/>
            <pc:sldMk cId="3952488735" sldId="319"/>
            <ac:spMk id="2" creationId="{66664347-7765-49BA-A23A-7EA583095C40}"/>
          </ac:spMkLst>
        </pc:spChg>
        <pc:spChg chg="add del">
          <ac:chgData name="Neerav Poriya" userId="e76c74e2b6a831d5" providerId="LiveId" clId="{DE2C1390-7272-4B6B-B142-D55180C3C7AA}" dt="2022-03-22T03:22:43.792" v="1905" actId="26606"/>
          <ac:spMkLst>
            <pc:docMk/>
            <pc:sldMk cId="3952488735" sldId="319"/>
            <ac:spMk id="7" creationId="{39E3965E-AC41-4711-9D10-E25ABB132D86}"/>
          </ac:spMkLst>
        </pc:spChg>
        <pc:spChg chg="add del">
          <ac:chgData name="Neerav Poriya" userId="e76c74e2b6a831d5" providerId="LiveId" clId="{DE2C1390-7272-4B6B-B142-D55180C3C7AA}" dt="2022-03-22T03:22:43.792" v="1905" actId="26606"/>
          <ac:spMkLst>
            <pc:docMk/>
            <pc:sldMk cId="3952488735" sldId="319"/>
            <ac:spMk id="11" creationId="{FBDCECDC-EEE3-4128-AA5E-82A8C08796E8}"/>
          </ac:spMkLst>
        </pc:spChg>
        <pc:spChg chg="add del">
          <ac:chgData name="Neerav Poriya" userId="e76c74e2b6a831d5" providerId="LiveId" clId="{DE2C1390-7272-4B6B-B142-D55180C3C7AA}" dt="2022-03-22T03:22:43.792" v="1905" actId="26606"/>
          <ac:spMkLst>
            <pc:docMk/>
            <pc:sldMk cId="3952488735" sldId="319"/>
            <ac:spMk id="13" creationId="{4260EDE0-989C-4E16-AF94-F652294D828E}"/>
          </ac:spMkLst>
        </pc:spChg>
        <pc:spChg chg="add del">
          <ac:chgData name="Neerav Poriya" userId="e76c74e2b6a831d5" providerId="LiveId" clId="{DE2C1390-7272-4B6B-B142-D55180C3C7AA}" dt="2022-03-22T03:22:48.059" v="1907" actId="26606"/>
          <ac:spMkLst>
            <pc:docMk/>
            <pc:sldMk cId="3952488735" sldId="319"/>
            <ac:spMk id="15" creationId="{B624C8D3-B9AD-4F4F-8554-4EAF3724DBCE}"/>
          </ac:spMkLst>
        </pc:spChg>
        <pc:spChg chg="add del">
          <ac:chgData name="Neerav Poriya" userId="e76c74e2b6a831d5" providerId="LiveId" clId="{DE2C1390-7272-4B6B-B142-D55180C3C7AA}" dt="2022-03-22T03:22:48.059" v="1907" actId="26606"/>
          <ac:spMkLst>
            <pc:docMk/>
            <pc:sldMk cId="3952488735" sldId="319"/>
            <ac:spMk id="16" creationId="{39E3965E-AC41-4711-9D10-E25ABB132D86}"/>
          </ac:spMkLst>
        </pc:spChg>
        <pc:spChg chg="add del">
          <ac:chgData name="Neerav Poriya" userId="e76c74e2b6a831d5" providerId="LiveId" clId="{DE2C1390-7272-4B6B-B142-D55180C3C7AA}" dt="2022-03-22T03:22:48.059" v="1907" actId="26606"/>
          <ac:spMkLst>
            <pc:docMk/>
            <pc:sldMk cId="3952488735" sldId="319"/>
            <ac:spMk id="18" creationId="{8C6E698C-8155-4B8B-BDC9-B7299772B509}"/>
          </ac:spMkLst>
        </pc:spChg>
        <pc:spChg chg="add del">
          <ac:chgData name="Neerav Poriya" userId="e76c74e2b6a831d5" providerId="LiveId" clId="{DE2C1390-7272-4B6B-B142-D55180C3C7AA}" dt="2022-03-22T03:22:50.140" v="1909" actId="26606"/>
          <ac:spMkLst>
            <pc:docMk/>
            <pc:sldMk cId="3952488735" sldId="319"/>
            <ac:spMk id="21" creationId="{39E3965E-AC41-4711-9D10-E25ABB132D86}"/>
          </ac:spMkLst>
        </pc:spChg>
        <pc:spChg chg="add del">
          <ac:chgData name="Neerav Poriya" userId="e76c74e2b6a831d5" providerId="LiveId" clId="{DE2C1390-7272-4B6B-B142-D55180C3C7AA}" dt="2022-03-22T03:22:50.140" v="1909" actId="26606"/>
          <ac:spMkLst>
            <pc:docMk/>
            <pc:sldMk cId="3952488735" sldId="319"/>
            <ac:spMk id="23" creationId="{F3B3B6C5-748F-437C-AE76-DB11FEA99E16}"/>
          </ac:spMkLst>
        </pc:spChg>
        <pc:spChg chg="add del">
          <ac:chgData name="Neerav Poriya" userId="e76c74e2b6a831d5" providerId="LiveId" clId="{DE2C1390-7272-4B6B-B142-D55180C3C7AA}" dt="2022-03-22T03:22:50.140" v="1909" actId="26606"/>
          <ac:spMkLst>
            <pc:docMk/>
            <pc:sldMk cId="3952488735" sldId="319"/>
            <ac:spMk id="24" creationId="{197CEB5D-9BB2-475C-BA8D-AC88BB8C976E}"/>
          </ac:spMkLst>
        </pc:spChg>
        <pc:spChg chg="add">
          <ac:chgData name="Neerav Poriya" userId="e76c74e2b6a831d5" providerId="LiveId" clId="{DE2C1390-7272-4B6B-B142-D55180C3C7AA}" dt="2022-03-22T03:22:50.156" v="1910" actId="26606"/>
          <ac:spMkLst>
            <pc:docMk/>
            <pc:sldMk cId="3952488735" sldId="319"/>
            <ac:spMk id="27" creationId="{39E3965E-AC41-4711-9D10-E25ABB132D86}"/>
          </ac:spMkLst>
        </pc:spChg>
        <pc:spChg chg="add">
          <ac:chgData name="Neerav Poriya" userId="e76c74e2b6a831d5" providerId="LiveId" clId="{DE2C1390-7272-4B6B-B142-D55180C3C7AA}" dt="2022-03-22T03:22:50.156" v="1910" actId="26606"/>
          <ac:spMkLst>
            <pc:docMk/>
            <pc:sldMk cId="3952488735" sldId="319"/>
            <ac:spMk id="29" creationId="{B601567C-4815-45C4-A8C8-DEF236232A30}"/>
          </ac:spMkLst>
        </pc:spChg>
        <pc:spChg chg="add">
          <ac:chgData name="Neerav Poriya" userId="e76c74e2b6a831d5" providerId="LiveId" clId="{DE2C1390-7272-4B6B-B142-D55180C3C7AA}" dt="2022-03-22T03:22:50.156" v="1910" actId="26606"/>
          <ac:spMkLst>
            <pc:docMk/>
            <pc:sldMk cId="3952488735" sldId="319"/>
            <ac:spMk id="31" creationId="{277711D3-2534-4918-8661-020829D71301}"/>
          </ac:spMkLst>
        </pc:spChg>
        <pc:cxnChg chg="add del">
          <ac:chgData name="Neerav Poriya" userId="e76c74e2b6a831d5" providerId="LiveId" clId="{DE2C1390-7272-4B6B-B142-D55180C3C7AA}" dt="2022-03-22T03:22:43.792" v="1905" actId="26606"/>
          <ac:cxnSpMkLst>
            <pc:docMk/>
            <pc:sldMk cId="3952488735" sldId="319"/>
            <ac:cxnSpMk id="9" creationId="{1F5DC8C3-BA5F-4EED-BB9A-A14272BD82A1}"/>
          </ac:cxnSpMkLst>
        </pc:cxnChg>
        <pc:cxnChg chg="add del">
          <ac:chgData name="Neerav Poriya" userId="e76c74e2b6a831d5" providerId="LiveId" clId="{DE2C1390-7272-4B6B-B142-D55180C3C7AA}" dt="2022-03-22T03:22:48.059" v="1907" actId="26606"/>
          <ac:cxnSpMkLst>
            <pc:docMk/>
            <pc:sldMk cId="3952488735" sldId="319"/>
            <ac:cxnSpMk id="17" creationId="{1F5DC8C3-BA5F-4EED-BB9A-A14272BD82A1}"/>
          </ac:cxnSpMkLst>
        </pc:cxnChg>
        <pc:cxnChg chg="add del">
          <ac:chgData name="Neerav Poriya" userId="e76c74e2b6a831d5" providerId="LiveId" clId="{DE2C1390-7272-4B6B-B142-D55180C3C7AA}" dt="2022-03-22T03:22:48.059" v="1907" actId="26606"/>
          <ac:cxnSpMkLst>
            <pc:docMk/>
            <pc:sldMk cId="3952488735" sldId="319"/>
            <ac:cxnSpMk id="19" creationId="{09525C9A-1972-4836-BA7A-706C946EF4DA}"/>
          </ac:cxnSpMkLst>
        </pc:cxnChg>
        <pc:cxnChg chg="add del">
          <ac:chgData name="Neerav Poriya" userId="e76c74e2b6a831d5" providerId="LiveId" clId="{DE2C1390-7272-4B6B-B142-D55180C3C7AA}" dt="2022-03-22T03:22:50.140" v="1909" actId="26606"/>
          <ac:cxnSpMkLst>
            <pc:docMk/>
            <pc:sldMk cId="3952488735" sldId="319"/>
            <ac:cxnSpMk id="22" creationId="{1F5DC8C3-BA5F-4EED-BB9A-A14272BD82A1}"/>
          </ac:cxnSpMkLst>
        </pc:cxnChg>
        <pc:cxnChg chg="add del">
          <ac:chgData name="Neerav Poriya" userId="e76c74e2b6a831d5" providerId="LiveId" clId="{DE2C1390-7272-4B6B-B142-D55180C3C7AA}" dt="2022-03-22T03:22:50.140" v="1909" actId="26606"/>
          <ac:cxnSpMkLst>
            <pc:docMk/>
            <pc:sldMk cId="3952488735" sldId="319"/>
            <ac:cxnSpMk id="25" creationId="{BB14AD1F-ADD5-46E7-966F-4C0290232FF9}"/>
          </ac:cxnSpMkLst>
        </pc:cxnChg>
        <pc:cxnChg chg="add">
          <ac:chgData name="Neerav Poriya" userId="e76c74e2b6a831d5" providerId="LiveId" clId="{DE2C1390-7272-4B6B-B142-D55180C3C7AA}" dt="2022-03-22T03:22:50.156" v="1910" actId="26606"/>
          <ac:cxnSpMkLst>
            <pc:docMk/>
            <pc:sldMk cId="3952488735" sldId="319"/>
            <ac:cxnSpMk id="28" creationId="{1F5DC8C3-BA5F-4EED-BB9A-A14272BD82A1}"/>
          </ac:cxnSpMkLst>
        </pc:cxnChg>
        <pc:cxnChg chg="add">
          <ac:chgData name="Neerav Poriya" userId="e76c74e2b6a831d5" providerId="LiveId" clId="{DE2C1390-7272-4B6B-B142-D55180C3C7AA}" dt="2022-03-22T03:22:50.156" v="1910" actId="26606"/>
          <ac:cxnSpMkLst>
            <pc:docMk/>
            <pc:sldMk cId="3952488735" sldId="319"/>
            <ac:cxnSpMk id="30" creationId="{9D2BBCA2-F039-47DF-B36F-39D7E7CC0090}"/>
          </ac:cxnSpMkLst>
        </pc:cxnChg>
      </pc:sldChg>
      <pc:sldChg chg="addSp delSp modSp add mod ord setClrOvrMap">
        <pc:chgData name="Neerav Poriya" userId="e76c74e2b6a831d5" providerId="LiveId" clId="{DE2C1390-7272-4B6B-B142-D55180C3C7AA}" dt="2022-03-23T16:43:57.426" v="3200"/>
        <pc:sldMkLst>
          <pc:docMk/>
          <pc:sldMk cId="3720521351" sldId="320"/>
        </pc:sldMkLst>
        <pc:spChg chg="mod">
          <ac:chgData name="Neerav Poriya" userId="e76c74e2b6a831d5" providerId="LiveId" clId="{DE2C1390-7272-4B6B-B142-D55180C3C7AA}" dt="2022-03-23T16:43:52.247" v="3198" actId="26606"/>
          <ac:spMkLst>
            <pc:docMk/>
            <pc:sldMk cId="3720521351" sldId="320"/>
            <ac:spMk id="4" creationId="{6ACB7AC9-8088-4011-A00B-A6386F65CEA9}"/>
          </ac:spMkLst>
        </pc:spChg>
        <pc:spChg chg="del">
          <ac:chgData name="Neerav Poriya" userId="e76c74e2b6a831d5" providerId="LiveId" clId="{DE2C1390-7272-4B6B-B142-D55180C3C7AA}" dt="2022-03-23T16:43:17.256" v="3197" actId="478"/>
          <ac:spMkLst>
            <pc:docMk/>
            <pc:sldMk cId="3720521351" sldId="320"/>
            <ac:spMk id="5" creationId="{ACC9B537-2743-4654-BC0F-9701A7A3AE1C}"/>
          </ac:spMkLst>
        </pc:spChg>
        <pc:spChg chg="del">
          <ac:chgData name="Neerav Poriya" userId="e76c74e2b6a831d5" providerId="LiveId" clId="{DE2C1390-7272-4B6B-B142-D55180C3C7AA}" dt="2022-03-23T16:43:52.247" v="3198" actId="26606"/>
          <ac:spMkLst>
            <pc:docMk/>
            <pc:sldMk cId="3720521351" sldId="320"/>
            <ac:spMk id="24" creationId="{416A0E3C-60E6-4F39-BC55-5F7C224E1F7C}"/>
          </ac:spMkLst>
        </pc:spChg>
        <pc:spChg chg="del">
          <ac:chgData name="Neerav Poriya" userId="e76c74e2b6a831d5" providerId="LiveId" clId="{DE2C1390-7272-4B6B-B142-D55180C3C7AA}" dt="2022-03-23T16:43:52.247" v="3198" actId="26606"/>
          <ac:spMkLst>
            <pc:docMk/>
            <pc:sldMk cId="3720521351" sldId="320"/>
            <ac:spMk id="28" creationId="{67B74F2B-9534-4540-96B0-5C8E958B940F}"/>
          </ac:spMkLst>
        </pc:spChg>
        <pc:spChg chg="del">
          <ac:chgData name="Neerav Poriya" userId="e76c74e2b6a831d5" providerId="LiveId" clId="{DE2C1390-7272-4B6B-B142-D55180C3C7AA}" dt="2022-03-23T16:43:52.247" v="3198" actId="26606"/>
          <ac:spMkLst>
            <pc:docMk/>
            <pc:sldMk cId="3720521351" sldId="320"/>
            <ac:spMk id="32" creationId="{C1B60310-C5C3-46A0-A452-2A0B008434DA}"/>
          </ac:spMkLst>
        </pc:spChg>
        <pc:spChg chg="add">
          <ac:chgData name="Neerav Poriya" userId="e76c74e2b6a831d5" providerId="LiveId" clId="{DE2C1390-7272-4B6B-B142-D55180C3C7AA}" dt="2022-03-23T16:43:52.247" v="3198" actId="26606"/>
          <ac:spMkLst>
            <pc:docMk/>
            <pc:sldMk cId="3720521351" sldId="320"/>
            <ac:spMk id="37" creationId="{39E3965E-AC41-4711-9D10-E25ABB132D86}"/>
          </ac:spMkLst>
        </pc:spChg>
        <pc:spChg chg="add">
          <ac:chgData name="Neerav Poriya" userId="e76c74e2b6a831d5" providerId="LiveId" clId="{DE2C1390-7272-4B6B-B142-D55180C3C7AA}" dt="2022-03-23T16:43:52.247" v="3198" actId="26606"/>
          <ac:spMkLst>
            <pc:docMk/>
            <pc:sldMk cId="3720521351" sldId="320"/>
            <ac:spMk id="41" creationId="{6482F060-A4AF-4E0B-B364-7C6BA4AE9C03}"/>
          </ac:spMkLst>
        </pc:spChg>
        <pc:picChg chg="mod">
          <ac:chgData name="Neerav Poriya" userId="e76c74e2b6a831d5" providerId="LiveId" clId="{DE2C1390-7272-4B6B-B142-D55180C3C7AA}" dt="2022-03-23T16:43:52.247" v="3198" actId="26606"/>
          <ac:picMkLst>
            <pc:docMk/>
            <pc:sldMk cId="3720521351" sldId="320"/>
            <ac:picMk id="7" creationId="{CEFFB908-5AA7-CC3A-39C6-64A935B09AF5}"/>
          </ac:picMkLst>
        </pc:picChg>
        <pc:cxnChg chg="del">
          <ac:chgData name="Neerav Poriya" userId="e76c74e2b6a831d5" providerId="LiveId" clId="{DE2C1390-7272-4B6B-B142-D55180C3C7AA}" dt="2022-03-23T16:43:52.247" v="3198" actId="26606"/>
          <ac:cxnSpMkLst>
            <pc:docMk/>
            <pc:sldMk cId="3720521351" sldId="320"/>
            <ac:cxnSpMk id="26" creationId="{C5025DAC-8B93-4160-B017-3A274A5828C0}"/>
          </ac:cxnSpMkLst>
        </pc:cxnChg>
        <pc:cxnChg chg="del">
          <ac:chgData name="Neerav Poriya" userId="e76c74e2b6a831d5" providerId="LiveId" clId="{DE2C1390-7272-4B6B-B142-D55180C3C7AA}" dt="2022-03-23T16:43:52.247" v="3198" actId="26606"/>
          <ac:cxnSpMkLst>
            <pc:docMk/>
            <pc:sldMk cId="3720521351" sldId="320"/>
            <ac:cxnSpMk id="30" creationId="{33BECB2B-2CFA-412C-880F-C4B60974936F}"/>
          </ac:cxnSpMkLst>
        </pc:cxnChg>
        <pc:cxnChg chg="add">
          <ac:chgData name="Neerav Poriya" userId="e76c74e2b6a831d5" providerId="LiveId" clId="{DE2C1390-7272-4B6B-B142-D55180C3C7AA}" dt="2022-03-23T16:43:52.247" v="3198" actId="26606"/>
          <ac:cxnSpMkLst>
            <pc:docMk/>
            <pc:sldMk cId="3720521351" sldId="320"/>
            <ac:cxnSpMk id="39" creationId="{1F5DC8C3-BA5F-4EED-BB9A-A14272BD82A1}"/>
          </ac:cxnSpMkLst>
        </pc:cxnChg>
        <pc:cxnChg chg="add">
          <ac:chgData name="Neerav Poriya" userId="e76c74e2b6a831d5" providerId="LiveId" clId="{DE2C1390-7272-4B6B-B142-D55180C3C7AA}" dt="2022-03-23T16:43:52.247" v="3198" actId="26606"/>
          <ac:cxnSpMkLst>
            <pc:docMk/>
            <pc:sldMk cId="3720521351" sldId="320"/>
            <ac:cxnSpMk id="43" creationId="{B9EB6DAA-2F0C-43D5-A577-15D5D2C4E3F5}"/>
          </ac:cxnSpMkLst>
        </pc:cxnChg>
      </pc:sldChg>
      <pc:sldChg chg="addSp modSp new mod ord setBg">
        <pc:chgData name="Neerav Poriya" userId="e76c74e2b6a831d5" providerId="LiveId" clId="{DE2C1390-7272-4B6B-B142-D55180C3C7AA}" dt="2022-03-23T18:55:49.496" v="5013"/>
        <pc:sldMkLst>
          <pc:docMk/>
          <pc:sldMk cId="261168795" sldId="321"/>
        </pc:sldMkLst>
        <pc:spChg chg="add">
          <ac:chgData name="Neerav Poriya" userId="e76c74e2b6a831d5" providerId="LiveId" clId="{DE2C1390-7272-4B6B-B142-D55180C3C7AA}" dt="2022-03-23T18:54:34.207" v="5008" actId="26606"/>
          <ac:spMkLst>
            <pc:docMk/>
            <pc:sldMk cId="261168795" sldId="321"/>
            <ac:spMk id="8" creationId="{41497DE5-0939-4D1D-9350-0C5E1B209C68}"/>
          </ac:spMkLst>
        </pc:spChg>
        <pc:spChg chg="add">
          <ac:chgData name="Neerav Poriya" userId="e76c74e2b6a831d5" providerId="LiveId" clId="{DE2C1390-7272-4B6B-B142-D55180C3C7AA}" dt="2022-03-23T18:54:34.207" v="5008" actId="26606"/>
          <ac:spMkLst>
            <pc:docMk/>
            <pc:sldMk cId="261168795" sldId="321"/>
            <ac:spMk id="10" creationId="{5CCC70ED-6C63-4537-B7EB-51990D6C0A6F}"/>
          </ac:spMkLst>
        </pc:spChg>
        <pc:spChg chg="add">
          <ac:chgData name="Neerav Poriya" userId="e76c74e2b6a831d5" providerId="LiveId" clId="{DE2C1390-7272-4B6B-B142-D55180C3C7AA}" dt="2022-03-23T18:54:34.207" v="5008" actId="26606"/>
          <ac:spMkLst>
            <pc:docMk/>
            <pc:sldMk cId="261168795" sldId="321"/>
            <ac:spMk id="12" creationId="{B76E24C1-2968-40DC-A36E-F6B85F0F0752}"/>
          </ac:spMkLst>
        </pc:spChg>
        <pc:picChg chg="add mod">
          <ac:chgData name="Neerav Poriya" userId="e76c74e2b6a831d5" providerId="LiveId" clId="{DE2C1390-7272-4B6B-B142-D55180C3C7AA}" dt="2022-03-23T18:54:50.760" v="5011" actId="14100"/>
          <ac:picMkLst>
            <pc:docMk/>
            <pc:sldMk cId="261168795" sldId="321"/>
            <ac:picMk id="3" creationId="{DA8F207E-7C03-45EB-A22E-8E73C53084EA}"/>
          </ac:picMkLst>
        </pc:picChg>
      </pc:sldChg>
      <pc:sldChg chg="modSp add del mod">
        <pc:chgData name="Neerav Poriya" userId="e76c74e2b6a831d5" providerId="LiveId" clId="{DE2C1390-7272-4B6B-B142-D55180C3C7AA}" dt="2022-03-23T18:35:22.200" v="4947" actId="47"/>
        <pc:sldMkLst>
          <pc:docMk/>
          <pc:sldMk cId="2778439146" sldId="321"/>
        </pc:sldMkLst>
        <pc:spChg chg="mod">
          <ac:chgData name="Neerav Poriya" userId="e76c74e2b6a831d5" providerId="LiveId" clId="{DE2C1390-7272-4B6B-B142-D55180C3C7AA}" dt="2022-03-23T18:24:11.674" v="4846" actId="27636"/>
          <ac:spMkLst>
            <pc:docMk/>
            <pc:sldMk cId="2778439146" sldId="321"/>
            <ac:spMk id="3" creationId="{3514FAB8-581B-1246-B6C2-CF8F5AE70863}"/>
          </ac:spMkLst>
        </pc:spChg>
      </pc:sldChg>
      <pc:sldChg chg="addSp modSp new mod ord setBg">
        <pc:chgData name="Neerav Poriya" userId="e76c74e2b6a831d5" providerId="LiveId" clId="{DE2C1390-7272-4B6B-B142-D55180C3C7AA}" dt="2022-03-23T21:40:37.665" v="5087" actId="14826"/>
        <pc:sldMkLst>
          <pc:docMk/>
          <pc:sldMk cId="1911359580" sldId="322"/>
        </pc:sldMkLst>
        <pc:spChg chg="add">
          <ac:chgData name="Neerav Poriya" userId="e76c74e2b6a831d5" providerId="LiveId" clId="{DE2C1390-7272-4B6B-B142-D55180C3C7AA}" dt="2022-03-23T18:56:11.280" v="5018" actId="26606"/>
          <ac:spMkLst>
            <pc:docMk/>
            <pc:sldMk cId="1911359580" sldId="322"/>
            <ac:spMk id="8" creationId="{41497DE5-0939-4D1D-9350-0C5E1B209C68}"/>
          </ac:spMkLst>
        </pc:spChg>
        <pc:spChg chg="add">
          <ac:chgData name="Neerav Poriya" userId="e76c74e2b6a831d5" providerId="LiveId" clId="{DE2C1390-7272-4B6B-B142-D55180C3C7AA}" dt="2022-03-23T18:56:11.280" v="5018" actId="26606"/>
          <ac:spMkLst>
            <pc:docMk/>
            <pc:sldMk cId="1911359580" sldId="322"/>
            <ac:spMk id="10" creationId="{5CCC70ED-6C63-4537-B7EB-51990D6C0A6F}"/>
          </ac:spMkLst>
        </pc:spChg>
        <pc:spChg chg="add">
          <ac:chgData name="Neerav Poriya" userId="e76c74e2b6a831d5" providerId="LiveId" clId="{DE2C1390-7272-4B6B-B142-D55180C3C7AA}" dt="2022-03-23T18:56:11.280" v="5018" actId="26606"/>
          <ac:spMkLst>
            <pc:docMk/>
            <pc:sldMk cId="1911359580" sldId="322"/>
            <ac:spMk id="12" creationId="{B76E24C1-2968-40DC-A36E-F6B85F0F0752}"/>
          </ac:spMkLst>
        </pc:spChg>
        <pc:picChg chg="add mod">
          <ac:chgData name="Neerav Poriya" userId="e76c74e2b6a831d5" providerId="LiveId" clId="{DE2C1390-7272-4B6B-B142-D55180C3C7AA}" dt="2022-03-23T21:40:37.665" v="5087" actId="14826"/>
          <ac:picMkLst>
            <pc:docMk/>
            <pc:sldMk cId="1911359580" sldId="322"/>
            <ac:picMk id="3" creationId="{FDA1275E-423F-4625-AD39-601EDC03F3BE}"/>
          </ac:picMkLst>
        </pc:picChg>
      </pc:sldChg>
      <pc:sldChg chg="addSp delSp modSp new mod setBg setClrOvrMap">
        <pc:chgData name="Neerav Poriya" userId="e76c74e2b6a831d5" providerId="LiveId" clId="{DE2C1390-7272-4B6B-B142-D55180C3C7AA}" dt="2022-03-23T21:43:45.796" v="5246" actId="14100"/>
        <pc:sldMkLst>
          <pc:docMk/>
          <pc:sldMk cId="339859981" sldId="323"/>
        </pc:sldMkLst>
        <pc:spChg chg="add mod">
          <ac:chgData name="Neerav Poriya" userId="e76c74e2b6a831d5" providerId="LiveId" clId="{DE2C1390-7272-4B6B-B142-D55180C3C7AA}" dt="2022-03-23T21:43:45.796" v="5246" actId="14100"/>
          <ac:spMkLst>
            <pc:docMk/>
            <pc:sldMk cId="339859981" sldId="323"/>
            <ac:spMk id="6" creationId="{CB3A1357-BCC4-42F0-86F7-D5E8E8173F51}"/>
          </ac:spMkLst>
        </pc:spChg>
        <pc:spChg chg="add del">
          <ac:chgData name="Neerav Poriya" userId="e76c74e2b6a831d5" providerId="LiveId" clId="{DE2C1390-7272-4B6B-B142-D55180C3C7AA}" dt="2022-03-23T21:41:40.851" v="5097" actId="26606"/>
          <ac:spMkLst>
            <pc:docMk/>
            <pc:sldMk cId="339859981" sldId="323"/>
            <ac:spMk id="10" creationId="{2CEEA790-4F43-4E15-9284-ADD0E41770F1}"/>
          </ac:spMkLst>
        </pc:spChg>
        <pc:spChg chg="add del">
          <ac:chgData name="Neerav Poriya" userId="e76c74e2b6a831d5" providerId="LiveId" clId="{DE2C1390-7272-4B6B-B142-D55180C3C7AA}" dt="2022-03-23T21:41:40.851" v="5097" actId="26606"/>
          <ac:spMkLst>
            <pc:docMk/>
            <pc:sldMk cId="339859981" sldId="323"/>
            <ac:spMk id="12" creationId="{7CF9FE9E-5162-49D5-8277-855E95837E09}"/>
          </ac:spMkLst>
        </pc:spChg>
        <pc:spChg chg="add del">
          <ac:chgData name="Neerav Poriya" userId="e76c74e2b6a831d5" providerId="LiveId" clId="{DE2C1390-7272-4B6B-B142-D55180C3C7AA}" dt="2022-03-23T21:41:40.851" v="5097" actId="26606"/>
          <ac:spMkLst>
            <pc:docMk/>
            <pc:sldMk cId="339859981" sldId="323"/>
            <ac:spMk id="14" creationId="{B1A2B33A-3EE6-43A3-95DC-C5E4930E64AC}"/>
          </ac:spMkLst>
        </pc:spChg>
        <pc:spChg chg="add">
          <ac:chgData name="Neerav Poriya" userId="e76c74e2b6a831d5" providerId="LiveId" clId="{DE2C1390-7272-4B6B-B142-D55180C3C7AA}" dt="2022-03-23T21:41:40.851" v="5098" actId="26606"/>
          <ac:spMkLst>
            <pc:docMk/>
            <pc:sldMk cId="339859981" sldId="323"/>
            <ac:spMk id="16" creationId="{44C5A9E5-0F35-4AA6-AF26-B90A2D47BC43}"/>
          </ac:spMkLst>
        </pc:spChg>
        <pc:spChg chg="add">
          <ac:chgData name="Neerav Poriya" userId="e76c74e2b6a831d5" providerId="LiveId" clId="{DE2C1390-7272-4B6B-B142-D55180C3C7AA}" dt="2022-03-23T21:41:40.851" v="5098" actId="26606"/>
          <ac:spMkLst>
            <pc:docMk/>
            <pc:sldMk cId="339859981" sldId="323"/>
            <ac:spMk id="17" creationId="{50BC3489-C3CF-4390-987A-9726B968708D}"/>
          </ac:spMkLst>
        </pc:spChg>
        <pc:picChg chg="add mod ord">
          <ac:chgData name="Neerav Poriya" userId="e76c74e2b6a831d5" providerId="LiveId" clId="{DE2C1390-7272-4B6B-B142-D55180C3C7AA}" dt="2022-03-23T21:42:47.909" v="5200" actId="1038"/>
          <ac:picMkLst>
            <pc:docMk/>
            <pc:sldMk cId="339859981" sldId="323"/>
            <ac:picMk id="3" creationId="{691EFAAE-4389-4B32-869B-62881838A0D6}"/>
          </ac:picMkLst>
        </pc:picChg>
        <pc:picChg chg="add mod">
          <ac:chgData name="Neerav Poriya" userId="e76c74e2b6a831d5" providerId="LiveId" clId="{DE2C1390-7272-4B6B-B142-D55180C3C7AA}" dt="2022-03-23T21:42:54.105" v="5214" actId="1037"/>
          <ac:picMkLst>
            <pc:docMk/>
            <pc:sldMk cId="339859981" sldId="323"/>
            <ac:picMk id="5" creationId="{EF712BB6-643F-4757-AF29-3AFF733670C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F7B23-9FD3-456D-9989-D7A04B87C3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7FF5088-A1EA-41DB-903B-62D0CF05F520}">
      <dgm:prSet/>
      <dgm:spPr/>
      <dgm:t>
        <a:bodyPr/>
        <a:lstStyle/>
        <a:p>
          <a:pPr>
            <a:buNone/>
          </a:pPr>
          <a:r>
            <a:rPr lang="en-US" dirty="0"/>
            <a:t>From the dataset we get to know that factors that have direct impact on Life Expectancy are </a:t>
          </a:r>
        </a:p>
      </dgm:t>
    </dgm:pt>
    <dgm:pt modelId="{03AF33D8-EF37-4D4C-BDFA-A604EF177655}" type="parTrans" cxnId="{ABC8F0F9-DD94-44B3-ADCA-0331ACC29B89}">
      <dgm:prSet/>
      <dgm:spPr/>
      <dgm:t>
        <a:bodyPr/>
        <a:lstStyle/>
        <a:p>
          <a:endParaRPr lang="en-US"/>
        </a:p>
      </dgm:t>
    </dgm:pt>
    <dgm:pt modelId="{4DDE4F49-768B-491C-AC07-930FC6BF6D91}" type="sibTrans" cxnId="{ABC8F0F9-DD94-44B3-ADCA-0331ACC29B89}">
      <dgm:prSet/>
      <dgm:spPr/>
      <dgm:t>
        <a:bodyPr/>
        <a:lstStyle/>
        <a:p>
          <a:endParaRPr lang="en-US"/>
        </a:p>
      </dgm:t>
    </dgm:pt>
    <dgm:pt modelId="{64C2F888-F7CF-4EA8-8F22-9BA11DAE7D8F}">
      <dgm:prSet/>
      <dgm:spPr/>
      <dgm:t>
        <a:bodyPr/>
        <a:lstStyle/>
        <a:p>
          <a:pPr>
            <a:buFont typeface="Wingdings" panose="05000000000000000000" pitchFamily="2" charset="2"/>
            <a:buChar char="v"/>
          </a:pPr>
          <a:r>
            <a:rPr lang="en-US" b="0" i="0"/>
            <a:t>Tobacco and Alcohol consumption</a:t>
          </a:r>
          <a:endParaRPr lang="en-US"/>
        </a:p>
      </dgm:t>
    </dgm:pt>
    <dgm:pt modelId="{6E7FF593-B53F-4E0C-B950-CE63CF2E16F7}" type="parTrans" cxnId="{055760A8-A578-4592-B18A-057ECABC7017}">
      <dgm:prSet/>
      <dgm:spPr/>
      <dgm:t>
        <a:bodyPr/>
        <a:lstStyle/>
        <a:p>
          <a:endParaRPr lang="en-US"/>
        </a:p>
      </dgm:t>
    </dgm:pt>
    <dgm:pt modelId="{ABB57F6B-CD76-45C6-8E8B-C5C9B71C7A6D}" type="sibTrans" cxnId="{055760A8-A578-4592-B18A-057ECABC7017}">
      <dgm:prSet/>
      <dgm:spPr/>
      <dgm:t>
        <a:bodyPr/>
        <a:lstStyle/>
        <a:p>
          <a:endParaRPr lang="en-US"/>
        </a:p>
      </dgm:t>
    </dgm:pt>
    <dgm:pt modelId="{6EDB5140-5B21-4FFB-AF4B-5B535AFCEE8C}">
      <dgm:prSet/>
      <dgm:spPr/>
      <dgm:t>
        <a:bodyPr/>
        <a:lstStyle/>
        <a:p>
          <a:pPr>
            <a:buFont typeface="Wingdings" panose="05000000000000000000" pitchFamily="2" charset="2"/>
            <a:buChar char="v"/>
          </a:pPr>
          <a:r>
            <a:rPr lang="en-US"/>
            <a:t>Undernutrition</a:t>
          </a:r>
        </a:p>
      </dgm:t>
    </dgm:pt>
    <dgm:pt modelId="{CB54966A-C810-4480-A231-8CC87C92E282}" type="parTrans" cxnId="{0F0B2FF9-272F-41AB-944C-B3CCA29605A1}">
      <dgm:prSet/>
      <dgm:spPr/>
      <dgm:t>
        <a:bodyPr/>
        <a:lstStyle/>
        <a:p>
          <a:endParaRPr lang="en-US"/>
        </a:p>
      </dgm:t>
    </dgm:pt>
    <dgm:pt modelId="{90092F30-CFEA-45B9-B5B5-6B601C759793}" type="sibTrans" cxnId="{0F0B2FF9-272F-41AB-944C-B3CCA29605A1}">
      <dgm:prSet/>
      <dgm:spPr/>
      <dgm:t>
        <a:bodyPr/>
        <a:lstStyle/>
        <a:p>
          <a:endParaRPr lang="en-US"/>
        </a:p>
      </dgm:t>
    </dgm:pt>
    <dgm:pt modelId="{B4AE3142-5EA0-421B-88BE-43576CDBBD65}">
      <dgm:prSet/>
      <dgm:spPr/>
      <dgm:t>
        <a:bodyPr/>
        <a:lstStyle/>
        <a:p>
          <a:pPr>
            <a:buNone/>
          </a:pPr>
          <a:r>
            <a:rPr lang="en-US" b="0" i="0"/>
            <a:t>Life expectancy </a:t>
          </a:r>
          <a:r>
            <a:rPr lang="en-US"/>
            <a:t>increases by the factors like</a:t>
          </a:r>
        </a:p>
      </dgm:t>
    </dgm:pt>
    <dgm:pt modelId="{8C9C3475-C863-4F68-860F-A242005DDCEB}" type="parTrans" cxnId="{ABFCE95E-2FFE-4129-8828-3C261A1ACA54}">
      <dgm:prSet/>
      <dgm:spPr/>
      <dgm:t>
        <a:bodyPr/>
        <a:lstStyle/>
        <a:p>
          <a:endParaRPr lang="en-US"/>
        </a:p>
      </dgm:t>
    </dgm:pt>
    <dgm:pt modelId="{174FD18C-E634-4C49-BF61-1B864F2B0B87}" type="sibTrans" cxnId="{ABFCE95E-2FFE-4129-8828-3C261A1ACA54}">
      <dgm:prSet/>
      <dgm:spPr/>
      <dgm:t>
        <a:bodyPr/>
        <a:lstStyle/>
        <a:p>
          <a:endParaRPr lang="en-US"/>
        </a:p>
      </dgm:t>
    </dgm:pt>
    <dgm:pt modelId="{00B25942-7885-402B-90A1-45B4AD7491DE}">
      <dgm:prSet/>
      <dgm:spPr/>
      <dgm:t>
        <a:bodyPr/>
        <a:lstStyle/>
        <a:p>
          <a:pPr>
            <a:buFont typeface="Wingdings" panose="05000000000000000000" pitchFamily="2" charset="2"/>
            <a:buChar char="v"/>
          </a:pPr>
          <a:r>
            <a:rPr lang="en-US" dirty="0"/>
            <a:t>Women Life Expectancy</a:t>
          </a:r>
        </a:p>
      </dgm:t>
    </dgm:pt>
    <dgm:pt modelId="{ABFCFAA9-69FB-4634-80A9-1EEB77E65BCF}" type="parTrans" cxnId="{65A7C039-A8E1-4327-A55E-9901E29BF165}">
      <dgm:prSet/>
      <dgm:spPr/>
      <dgm:t>
        <a:bodyPr/>
        <a:lstStyle/>
        <a:p>
          <a:endParaRPr lang="en-US"/>
        </a:p>
      </dgm:t>
    </dgm:pt>
    <dgm:pt modelId="{99FEC375-4394-4B33-9511-B279E50C160C}" type="sibTrans" cxnId="{65A7C039-A8E1-4327-A55E-9901E29BF165}">
      <dgm:prSet/>
      <dgm:spPr/>
      <dgm:t>
        <a:bodyPr/>
        <a:lstStyle/>
        <a:p>
          <a:endParaRPr lang="en-US"/>
        </a:p>
      </dgm:t>
    </dgm:pt>
    <dgm:pt modelId="{64CF0139-10A9-42DE-AEE0-56DCE26EEA78}">
      <dgm:prSet/>
      <dgm:spPr/>
      <dgm:t>
        <a:bodyPr/>
        <a:lstStyle/>
        <a:p>
          <a:pPr>
            <a:buFont typeface="Wingdings" panose="05000000000000000000" pitchFamily="2" charset="2"/>
            <a:buChar char="v"/>
          </a:pPr>
          <a:r>
            <a:rPr lang="en-US" b="0" i="0"/>
            <a:t>Literacy rate</a:t>
          </a:r>
          <a:endParaRPr lang="en-US"/>
        </a:p>
      </dgm:t>
    </dgm:pt>
    <dgm:pt modelId="{B281FE8D-ADD0-4F71-BD98-46B35E65F333}" type="parTrans" cxnId="{0CB3B2CD-28BB-4DAC-88E3-95D230169A68}">
      <dgm:prSet/>
      <dgm:spPr/>
      <dgm:t>
        <a:bodyPr/>
        <a:lstStyle/>
        <a:p>
          <a:endParaRPr lang="en-US"/>
        </a:p>
      </dgm:t>
    </dgm:pt>
    <dgm:pt modelId="{D3370492-874D-4872-A294-E9A27F34FA8B}" type="sibTrans" cxnId="{0CB3B2CD-28BB-4DAC-88E3-95D230169A68}">
      <dgm:prSet/>
      <dgm:spPr/>
      <dgm:t>
        <a:bodyPr/>
        <a:lstStyle/>
        <a:p>
          <a:endParaRPr lang="en-US"/>
        </a:p>
      </dgm:t>
    </dgm:pt>
    <dgm:pt modelId="{44ADA9F5-5EB5-412F-8173-B9ED659710CE}">
      <dgm:prSet/>
      <dgm:spPr/>
      <dgm:t>
        <a:bodyPr/>
        <a:lstStyle/>
        <a:p>
          <a:pPr>
            <a:buNone/>
          </a:pPr>
          <a:r>
            <a:rPr lang="en-US" b="1" i="0" u="sng"/>
            <a:t>Some Key Facts</a:t>
          </a:r>
          <a:endParaRPr lang="en-US"/>
        </a:p>
      </dgm:t>
    </dgm:pt>
    <dgm:pt modelId="{02F326C0-80C1-415A-86D8-25409CDE17E9}" type="parTrans" cxnId="{8256AFB5-83A9-402F-A4AA-09B9F94C8FAF}">
      <dgm:prSet/>
      <dgm:spPr/>
      <dgm:t>
        <a:bodyPr/>
        <a:lstStyle/>
        <a:p>
          <a:endParaRPr lang="en-US"/>
        </a:p>
      </dgm:t>
    </dgm:pt>
    <dgm:pt modelId="{6376EDA7-1EB6-4AB3-8B8B-7C4E746C58C4}" type="sibTrans" cxnId="{8256AFB5-83A9-402F-A4AA-09B9F94C8FAF}">
      <dgm:prSet/>
      <dgm:spPr/>
      <dgm:t>
        <a:bodyPr/>
        <a:lstStyle/>
        <a:p>
          <a:endParaRPr lang="en-US"/>
        </a:p>
      </dgm:t>
    </dgm:pt>
    <dgm:pt modelId="{EE9C7CEA-F72E-49B0-B200-7D4B8F34D8C7}">
      <dgm:prSet/>
      <dgm:spPr/>
      <dgm:t>
        <a:bodyPr/>
        <a:lstStyle/>
        <a:p>
          <a:pPr>
            <a:buFont typeface="Wingdings" panose="05000000000000000000" pitchFamily="2" charset="2"/>
            <a:buChar char="v"/>
          </a:pPr>
          <a:r>
            <a:rPr lang="en-US"/>
            <a:t>According to the WHO data published in 2018 life expectancy in India is: </a:t>
          </a:r>
          <a:r>
            <a:rPr lang="en-US">
              <a:highlight>
                <a:srgbClr val="FFFF00"/>
              </a:highlight>
            </a:rPr>
            <a:t>Male 67.4, female 70.3 </a:t>
          </a:r>
          <a:r>
            <a:rPr lang="en-US"/>
            <a:t>and total life expectancy is 68.8 which gives India a World Life Expectancy ranking of 125</a:t>
          </a:r>
        </a:p>
      </dgm:t>
    </dgm:pt>
    <dgm:pt modelId="{152627B4-68F3-46AA-BE72-255DE291ED31}" type="parTrans" cxnId="{A742FA9C-4678-45DB-938E-3A2769D7232F}">
      <dgm:prSet/>
      <dgm:spPr/>
      <dgm:t>
        <a:bodyPr/>
        <a:lstStyle/>
        <a:p>
          <a:endParaRPr lang="en-US"/>
        </a:p>
      </dgm:t>
    </dgm:pt>
    <dgm:pt modelId="{408549F8-015B-406B-83C8-C8F4A6B04481}" type="sibTrans" cxnId="{A742FA9C-4678-45DB-938E-3A2769D7232F}">
      <dgm:prSet/>
      <dgm:spPr/>
      <dgm:t>
        <a:bodyPr/>
        <a:lstStyle/>
        <a:p>
          <a:endParaRPr lang="en-US"/>
        </a:p>
      </dgm:t>
    </dgm:pt>
    <dgm:pt modelId="{BEEC418F-3A1F-4CAF-BCCE-2257F6D30184}">
      <dgm:prSet/>
      <dgm:spPr/>
      <dgm:t>
        <a:bodyPr/>
        <a:lstStyle/>
        <a:p>
          <a:pPr>
            <a:buFont typeface="Wingdings" panose="05000000000000000000" pitchFamily="2" charset="2"/>
            <a:buChar char="v"/>
          </a:pPr>
          <a:r>
            <a:rPr lang="en-US" b="0" i="0"/>
            <a:t>Life expectancy for </a:t>
          </a:r>
          <a:r>
            <a:rPr lang="en-US" b="0" i="0" u="sng"/>
            <a:t>smokers</a:t>
          </a:r>
          <a:r>
            <a:rPr lang="en-US" b="0" i="0"/>
            <a:t> is at least </a:t>
          </a:r>
          <a:r>
            <a:rPr lang="en-US" b="0" i="0">
              <a:highlight>
                <a:srgbClr val="FFFF00"/>
              </a:highlight>
            </a:rPr>
            <a:t>10 years shorter</a:t>
          </a:r>
          <a:r>
            <a:rPr lang="en-US" b="0" i="0"/>
            <a:t> than for nonsmokers.</a:t>
          </a:r>
          <a:endParaRPr lang="en-US"/>
        </a:p>
      </dgm:t>
    </dgm:pt>
    <dgm:pt modelId="{17B9BD4A-8A00-405A-8416-25FF798B15A4}" type="parTrans" cxnId="{5305AB7F-F9C0-4080-A950-A350530D86F1}">
      <dgm:prSet/>
      <dgm:spPr/>
      <dgm:t>
        <a:bodyPr/>
        <a:lstStyle/>
        <a:p>
          <a:endParaRPr lang="en-US"/>
        </a:p>
      </dgm:t>
    </dgm:pt>
    <dgm:pt modelId="{58A2FDF0-0E66-4EC2-8223-B6C03CAB48D7}" type="sibTrans" cxnId="{5305AB7F-F9C0-4080-A950-A350530D86F1}">
      <dgm:prSet/>
      <dgm:spPr/>
      <dgm:t>
        <a:bodyPr/>
        <a:lstStyle/>
        <a:p>
          <a:endParaRPr lang="en-US"/>
        </a:p>
      </dgm:t>
    </dgm:pt>
    <dgm:pt modelId="{FC6B317D-6237-4A6E-8B0B-9CDCB2E22C10}">
      <dgm:prSet/>
      <dgm:spPr/>
      <dgm:t>
        <a:bodyPr/>
        <a:lstStyle/>
        <a:p>
          <a:pPr>
            <a:buFont typeface="Wingdings" panose="05000000000000000000" pitchFamily="2" charset="2"/>
            <a:buChar char="v"/>
          </a:pPr>
          <a:r>
            <a:rPr lang="en-US" b="0" i="0" u="sng">
              <a:highlight>
                <a:srgbClr val="FFFF00"/>
              </a:highlight>
            </a:rPr>
            <a:t>A decrease in alcohol consumption increases life expectancy</a:t>
          </a:r>
          <a:r>
            <a:rPr lang="en-US" b="0" i="0"/>
            <a:t>.</a:t>
          </a:r>
          <a:endParaRPr lang="en-US"/>
        </a:p>
      </dgm:t>
    </dgm:pt>
    <dgm:pt modelId="{36B7E53A-31FB-4242-A7EF-7D6913207C67}" type="parTrans" cxnId="{67FAE716-3427-4AE7-A72D-16A45D9314DD}">
      <dgm:prSet/>
      <dgm:spPr/>
      <dgm:t>
        <a:bodyPr/>
        <a:lstStyle/>
        <a:p>
          <a:endParaRPr lang="en-US"/>
        </a:p>
      </dgm:t>
    </dgm:pt>
    <dgm:pt modelId="{6652CC25-3E52-42D5-9BC1-B917E5DBEE73}" type="sibTrans" cxnId="{67FAE716-3427-4AE7-A72D-16A45D9314DD}">
      <dgm:prSet/>
      <dgm:spPr/>
      <dgm:t>
        <a:bodyPr/>
        <a:lstStyle/>
        <a:p>
          <a:endParaRPr lang="en-US"/>
        </a:p>
      </dgm:t>
    </dgm:pt>
    <dgm:pt modelId="{7D84FC1F-D266-44B1-95D6-C1A00BD14167}">
      <dgm:prSet/>
      <dgm:spPr/>
      <dgm:t>
        <a:bodyPr/>
        <a:lstStyle/>
        <a:p>
          <a:pPr>
            <a:buFont typeface="Wingdings" panose="05000000000000000000" pitchFamily="2" charset="2"/>
            <a:buNone/>
          </a:pPr>
          <a:r>
            <a:rPr lang="en-US"/>
            <a:t>E.g.: </a:t>
          </a:r>
          <a:r>
            <a:rPr lang="en-US" b="0" i="0"/>
            <a:t>Topmost  Alcohol consumption of 17.1 liters per capita we have Belarus. This nation is not only world’s highest alcohol consumption country but also the death rate is 36% which is higher than all the countries</a:t>
          </a:r>
          <a:endParaRPr lang="en-US"/>
        </a:p>
      </dgm:t>
    </dgm:pt>
    <dgm:pt modelId="{5734354D-04D3-411B-8619-55E43964FC77}" type="parTrans" cxnId="{B106B7C0-0537-4253-9079-63B96C7F05C3}">
      <dgm:prSet/>
      <dgm:spPr/>
      <dgm:t>
        <a:bodyPr/>
        <a:lstStyle/>
        <a:p>
          <a:endParaRPr lang="en-US"/>
        </a:p>
      </dgm:t>
    </dgm:pt>
    <dgm:pt modelId="{D45D7470-4536-4AFF-9AAB-90702A396A71}" type="sibTrans" cxnId="{B106B7C0-0537-4253-9079-63B96C7F05C3}">
      <dgm:prSet/>
      <dgm:spPr/>
      <dgm:t>
        <a:bodyPr/>
        <a:lstStyle/>
        <a:p>
          <a:endParaRPr lang="en-US"/>
        </a:p>
      </dgm:t>
    </dgm:pt>
    <dgm:pt modelId="{48B22FC2-647E-45DB-8074-9C5F91D6A706}" type="pres">
      <dgm:prSet presAssocID="{67CF7B23-9FD3-456D-9989-D7A04B87C30B}" presName="linear" presStyleCnt="0">
        <dgm:presLayoutVars>
          <dgm:dir/>
          <dgm:animLvl val="lvl"/>
          <dgm:resizeHandles val="exact"/>
        </dgm:presLayoutVars>
      </dgm:prSet>
      <dgm:spPr/>
    </dgm:pt>
    <dgm:pt modelId="{7F22F2F3-E4DA-4E06-8F27-CBE9675C34FF}" type="pres">
      <dgm:prSet presAssocID="{E7FF5088-A1EA-41DB-903B-62D0CF05F520}" presName="parentLin" presStyleCnt="0"/>
      <dgm:spPr/>
    </dgm:pt>
    <dgm:pt modelId="{E8E3D868-22FE-43B0-9C84-E8868807964F}" type="pres">
      <dgm:prSet presAssocID="{E7FF5088-A1EA-41DB-903B-62D0CF05F520}" presName="parentLeftMargin" presStyleLbl="node1" presStyleIdx="0" presStyleCnt="3"/>
      <dgm:spPr/>
    </dgm:pt>
    <dgm:pt modelId="{A021CC75-F455-498E-9C84-4A599D671A63}" type="pres">
      <dgm:prSet presAssocID="{E7FF5088-A1EA-41DB-903B-62D0CF05F520}" presName="parentText" presStyleLbl="node1" presStyleIdx="0" presStyleCnt="3">
        <dgm:presLayoutVars>
          <dgm:chMax val="0"/>
          <dgm:bulletEnabled val="1"/>
        </dgm:presLayoutVars>
      </dgm:prSet>
      <dgm:spPr/>
    </dgm:pt>
    <dgm:pt modelId="{A7302A1D-BCF3-4774-B14D-0EBCD45A2E67}" type="pres">
      <dgm:prSet presAssocID="{E7FF5088-A1EA-41DB-903B-62D0CF05F520}" presName="negativeSpace" presStyleCnt="0"/>
      <dgm:spPr/>
    </dgm:pt>
    <dgm:pt modelId="{A8319305-1C6A-4E21-8274-758F8A32CA59}" type="pres">
      <dgm:prSet presAssocID="{E7FF5088-A1EA-41DB-903B-62D0CF05F520}" presName="childText" presStyleLbl="conFgAcc1" presStyleIdx="0" presStyleCnt="3">
        <dgm:presLayoutVars>
          <dgm:bulletEnabled val="1"/>
        </dgm:presLayoutVars>
      </dgm:prSet>
      <dgm:spPr/>
    </dgm:pt>
    <dgm:pt modelId="{4F38766B-7A05-4AA0-BF91-46A01CE3F4C5}" type="pres">
      <dgm:prSet presAssocID="{4DDE4F49-768B-491C-AC07-930FC6BF6D91}" presName="spaceBetweenRectangles" presStyleCnt="0"/>
      <dgm:spPr/>
    </dgm:pt>
    <dgm:pt modelId="{29DBE6E8-4C56-4982-ABDD-432B349C1D01}" type="pres">
      <dgm:prSet presAssocID="{B4AE3142-5EA0-421B-88BE-43576CDBBD65}" presName="parentLin" presStyleCnt="0"/>
      <dgm:spPr/>
    </dgm:pt>
    <dgm:pt modelId="{F3AF7088-D8E4-4541-802C-E5FD3CE595AF}" type="pres">
      <dgm:prSet presAssocID="{B4AE3142-5EA0-421B-88BE-43576CDBBD65}" presName="parentLeftMargin" presStyleLbl="node1" presStyleIdx="0" presStyleCnt="3"/>
      <dgm:spPr/>
    </dgm:pt>
    <dgm:pt modelId="{94639850-2F1D-4441-91E8-9D096B5EA5A6}" type="pres">
      <dgm:prSet presAssocID="{B4AE3142-5EA0-421B-88BE-43576CDBBD65}" presName="parentText" presStyleLbl="node1" presStyleIdx="1" presStyleCnt="3">
        <dgm:presLayoutVars>
          <dgm:chMax val="0"/>
          <dgm:bulletEnabled val="1"/>
        </dgm:presLayoutVars>
      </dgm:prSet>
      <dgm:spPr/>
    </dgm:pt>
    <dgm:pt modelId="{9115C97E-E82D-4AF8-ABC9-7BEA22FCE3A8}" type="pres">
      <dgm:prSet presAssocID="{B4AE3142-5EA0-421B-88BE-43576CDBBD65}" presName="negativeSpace" presStyleCnt="0"/>
      <dgm:spPr/>
    </dgm:pt>
    <dgm:pt modelId="{33F2B3A9-15EB-4119-A11B-CBAD253C662C}" type="pres">
      <dgm:prSet presAssocID="{B4AE3142-5EA0-421B-88BE-43576CDBBD65}" presName="childText" presStyleLbl="conFgAcc1" presStyleIdx="1" presStyleCnt="3">
        <dgm:presLayoutVars>
          <dgm:bulletEnabled val="1"/>
        </dgm:presLayoutVars>
      </dgm:prSet>
      <dgm:spPr/>
    </dgm:pt>
    <dgm:pt modelId="{0B43933A-D796-4ADF-98F7-86310DC1EA47}" type="pres">
      <dgm:prSet presAssocID="{174FD18C-E634-4C49-BF61-1B864F2B0B87}" presName="spaceBetweenRectangles" presStyleCnt="0"/>
      <dgm:spPr/>
    </dgm:pt>
    <dgm:pt modelId="{E91522C9-EF4F-44C1-B85E-A16FC7D88B13}" type="pres">
      <dgm:prSet presAssocID="{44ADA9F5-5EB5-412F-8173-B9ED659710CE}" presName="parentLin" presStyleCnt="0"/>
      <dgm:spPr/>
    </dgm:pt>
    <dgm:pt modelId="{A6FF40FC-AE03-4BAC-AC26-24C5AFF812D8}" type="pres">
      <dgm:prSet presAssocID="{44ADA9F5-5EB5-412F-8173-B9ED659710CE}" presName="parentLeftMargin" presStyleLbl="node1" presStyleIdx="1" presStyleCnt="3"/>
      <dgm:spPr/>
    </dgm:pt>
    <dgm:pt modelId="{D11368F1-D3A4-4619-B058-EB91C38DA157}" type="pres">
      <dgm:prSet presAssocID="{44ADA9F5-5EB5-412F-8173-B9ED659710CE}" presName="parentText" presStyleLbl="node1" presStyleIdx="2" presStyleCnt="3">
        <dgm:presLayoutVars>
          <dgm:chMax val="0"/>
          <dgm:bulletEnabled val="1"/>
        </dgm:presLayoutVars>
      </dgm:prSet>
      <dgm:spPr/>
    </dgm:pt>
    <dgm:pt modelId="{47746F08-1DC0-4B0A-968E-B5AFFB5B0E41}" type="pres">
      <dgm:prSet presAssocID="{44ADA9F5-5EB5-412F-8173-B9ED659710CE}" presName="negativeSpace" presStyleCnt="0"/>
      <dgm:spPr/>
    </dgm:pt>
    <dgm:pt modelId="{601DE23C-BD2F-44B6-9EB4-4D8C0333C576}" type="pres">
      <dgm:prSet presAssocID="{44ADA9F5-5EB5-412F-8173-B9ED659710CE}" presName="childText" presStyleLbl="conFgAcc1" presStyleIdx="2" presStyleCnt="3">
        <dgm:presLayoutVars>
          <dgm:bulletEnabled val="1"/>
        </dgm:presLayoutVars>
      </dgm:prSet>
      <dgm:spPr/>
    </dgm:pt>
  </dgm:ptLst>
  <dgm:cxnLst>
    <dgm:cxn modelId="{3ADC3011-F149-4F7D-9ED7-E295BAD649F3}" type="presOf" srcId="{B4AE3142-5EA0-421B-88BE-43576CDBBD65}" destId="{F3AF7088-D8E4-4541-802C-E5FD3CE595AF}" srcOrd="0" destOrd="0" presId="urn:microsoft.com/office/officeart/2005/8/layout/list1"/>
    <dgm:cxn modelId="{312DA214-1EE1-491D-B731-1CF3655F10B5}" type="presOf" srcId="{64CF0139-10A9-42DE-AEE0-56DCE26EEA78}" destId="{33F2B3A9-15EB-4119-A11B-CBAD253C662C}" srcOrd="0" destOrd="1" presId="urn:microsoft.com/office/officeart/2005/8/layout/list1"/>
    <dgm:cxn modelId="{67FAE716-3427-4AE7-A72D-16A45D9314DD}" srcId="{44ADA9F5-5EB5-412F-8173-B9ED659710CE}" destId="{FC6B317D-6237-4A6E-8B0B-9CDCB2E22C10}" srcOrd="2" destOrd="0" parTransId="{36B7E53A-31FB-4242-A7EF-7D6913207C67}" sibTransId="{6652CC25-3E52-42D5-9BC1-B917E5DBEE73}"/>
    <dgm:cxn modelId="{E74A3C1F-843E-4316-9132-FD4802D8558D}" type="presOf" srcId="{E7FF5088-A1EA-41DB-903B-62D0CF05F520}" destId="{A021CC75-F455-498E-9C84-4A599D671A63}" srcOrd="1" destOrd="0" presId="urn:microsoft.com/office/officeart/2005/8/layout/list1"/>
    <dgm:cxn modelId="{65A7C039-A8E1-4327-A55E-9901E29BF165}" srcId="{B4AE3142-5EA0-421B-88BE-43576CDBBD65}" destId="{00B25942-7885-402B-90A1-45B4AD7491DE}" srcOrd="0" destOrd="0" parTransId="{ABFCFAA9-69FB-4634-80A9-1EEB77E65BCF}" sibTransId="{99FEC375-4394-4B33-9511-B279E50C160C}"/>
    <dgm:cxn modelId="{ABFCE95E-2FFE-4129-8828-3C261A1ACA54}" srcId="{67CF7B23-9FD3-456D-9989-D7A04B87C30B}" destId="{B4AE3142-5EA0-421B-88BE-43576CDBBD65}" srcOrd="1" destOrd="0" parTransId="{8C9C3475-C863-4F68-860F-A242005DDCEB}" sibTransId="{174FD18C-E634-4C49-BF61-1B864F2B0B87}"/>
    <dgm:cxn modelId="{1C6E9260-9BCD-46D2-9297-DB98DBCE2C6F}" type="presOf" srcId="{E7FF5088-A1EA-41DB-903B-62D0CF05F520}" destId="{E8E3D868-22FE-43B0-9C84-E8868807964F}" srcOrd="0" destOrd="0" presId="urn:microsoft.com/office/officeart/2005/8/layout/list1"/>
    <dgm:cxn modelId="{410CEB46-E491-4FF1-8CEE-A6F2A0EA3972}" type="presOf" srcId="{7D84FC1F-D266-44B1-95D6-C1A00BD14167}" destId="{601DE23C-BD2F-44B6-9EB4-4D8C0333C576}" srcOrd="0" destOrd="3" presId="urn:microsoft.com/office/officeart/2005/8/layout/list1"/>
    <dgm:cxn modelId="{3157AB6B-3954-4808-B404-E689FF223D98}" type="presOf" srcId="{44ADA9F5-5EB5-412F-8173-B9ED659710CE}" destId="{A6FF40FC-AE03-4BAC-AC26-24C5AFF812D8}" srcOrd="0" destOrd="0" presId="urn:microsoft.com/office/officeart/2005/8/layout/list1"/>
    <dgm:cxn modelId="{A241CA7C-6947-47FD-867E-A66A54704E04}" type="presOf" srcId="{67CF7B23-9FD3-456D-9989-D7A04B87C30B}" destId="{48B22FC2-647E-45DB-8074-9C5F91D6A706}" srcOrd="0" destOrd="0" presId="urn:microsoft.com/office/officeart/2005/8/layout/list1"/>
    <dgm:cxn modelId="{5305AB7F-F9C0-4080-A950-A350530D86F1}" srcId="{44ADA9F5-5EB5-412F-8173-B9ED659710CE}" destId="{BEEC418F-3A1F-4CAF-BCCE-2257F6D30184}" srcOrd="1" destOrd="0" parTransId="{17B9BD4A-8A00-405A-8416-25FF798B15A4}" sibTransId="{58A2FDF0-0E66-4EC2-8223-B6C03CAB48D7}"/>
    <dgm:cxn modelId="{AF65AC8C-32C0-480E-BB47-1A8155EAA639}" type="presOf" srcId="{44ADA9F5-5EB5-412F-8173-B9ED659710CE}" destId="{D11368F1-D3A4-4619-B058-EB91C38DA157}" srcOrd="1" destOrd="0" presId="urn:microsoft.com/office/officeart/2005/8/layout/list1"/>
    <dgm:cxn modelId="{A742FA9C-4678-45DB-938E-3A2769D7232F}" srcId="{44ADA9F5-5EB5-412F-8173-B9ED659710CE}" destId="{EE9C7CEA-F72E-49B0-B200-7D4B8F34D8C7}" srcOrd="0" destOrd="0" parTransId="{152627B4-68F3-46AA-BE72-255DE291ED31}" sibTransId="{408549F8-015B-406B-83C8-C8F4A6B04481}"/>
    <dgm:cxn modelId="{7D7C3EA3-C180-4CB5-B523-38B6841124BB}" type="presOf" srcId="{EE9C7CEA-F72E-49B0-B200-7D4B8F34D8C7}" destId="{601DE23C-BD2F-44B6-9EB4-4D8C0333C576}" srcOrd="0" destOrd="0" presId="urn:microsoft.com/office/officeart/2005/8/layout/list1"/>
    <dgm:cxn modelId="{4775B1A4-D9ED-491D-9B06-BF411AA0D463}" type="presOf" srcId="{6EDB5140-5B21-4FFB-AF4B-5B535AFCEE8C}" destId="{A8319305-1C6A-4E21-8274-758F8A32CA59}" srcOrd="0" destOrd="1" presId="urn:microsoft.com/office/officeart/2005/8/layout/list1"/>
    <dgm:cxn modelId="{055760A8-A578-4592-B18A-057ECABC7017}" srcId="{E7FF5088-A1EA-41DB-903B-62D0CF05F520}" destId="{64C2F888-F7CF-4EA8-8F22-9BA11DAE7D8F}" srcOrd="0" destOrd="0" parTransId="{6E7FF593-B53F-4E0C-B950-CE63CF2E16F7}" sibTransId="{ABB57F6B-CD76-45C6-8E8B-C5C9B71C7A6D}"/>
    <dgm:cxn modelId="{1C19EDAA-0BE8-4CB0-AEF7-6028B228CF0B}" type="presOf" srcId="{00B25942-7885-402B-90A1-45B4AD7491DE}" destId="{33F2B3A9-15EB-4119-A11B-CBAD253C662C}" srcOrd="0" destOrd="0" presId="urn:microsoft.com/office/officeart/2005/8/layout/list1"/>
    <dgm:cxn modelId="{8256AFB5-83A9-402F-A4AA-09B9F94C8FAF}" srcId="{67CF7B23-9FD3-456D-9989-D7A04B87C30B}" destId="{44ADA9F5-5EB5-412F-8173-B9ED659710CE}" srcOrd="2" destOrd="0" parTransId="{02F326C0-80C1-415A-86D8-25409CDE17E9}" sibTransId="{6376EDA7-1EB6-4AB3-8B8B-7C4E746C58C4}"/>
    <dgm:cxn modelId="{B106B7C0-0537-4253-9079-63B96C7F05C3}" srcId="{44ADA9F5-5EB5-412F-8173-B9ED659710CE}" destId="{7D84FC1F-D266-44B1-95D6-C1A00BD14167}" srcOrd="3" destOrd="0" parTransId="{5734354D-04D3-411B-8619-55E43964FC77}" sibTransId="{D45D7470-4536-4AFF-9AAB-90702A396A71}"/>
    <dgm:cxn modelId="{74BE9FC7-DDC2-4FAE-91FA-A6CA93900B4C}" type="presOf" srcId="{64C2F888-F7CF-4EA8-8F22-9BA11DAE7D8F}" destId="{A8319305-1C6A-4E21-8274-758F8A32CA59}" srcOrd="0" destOrd="0" presId="urn:microsoft.com/office/officeart/2005/8/layout/list1"/>
    <dgm:cxn modelId="{9CBB9DCB-789B-43F4-9B74-3F0B5B260A8E}" type="presOf" srcId="{B4AE3142-5EA0-421B-88BE-43576CDBBD65}" destId="{94639850-2F1D-4441-91E8-9D096B5EA5A6}" srcOrd="1" destOrd="0" presId="urn:microsoft.com/office/officeart/2005/8/layout/list1"/>
    <dgm:cxn modelId="{0CB3B2CD-28BB-4DAC-88E3-95D230169A68}" srcId="{B4AE3142-5EA0-421B-88BE-43576CDBBD65}" destId="{64CF0139-10A9-42DE-AEE0-56DCE26EEA78}" srcOrd="1" destOrd="0" parTransId="{B281FE8D-ADD0-4F71-BD98-46B35E65F333}" sibTransId="{D3370492-874D-4872-A294-E9A27F34FA8B}"/>
    <dgm:cxn modelId="{F7DF94E2-8E1C-4F2A-A884-0BBB5AE83835}" type="presOf" srcId="{FC6B317D-6237-4A6E-8B0B-9CDCB2E22C10}" destId="{601DE23C-BD2F-44B6-9EB4-4D8C0333C576}" srcOrd="0" destOrd="2" presId="urn:microsoft.com/office/officeart/2005/8/layout/list1"/>
    <dgm:cxn modelId="{A9A31BEE-A7CB-4765-9B5F-1705C6058BD5}" type="presOf" srcId="{BEEC418F-3A1F-4CAF-BCCE-2257F6D30184}" destId="{601DE23C-BD2F-44B6-9EB4-4D8C0333C576}" srcOrd="0" destOrd="1" presId="urn:microsoft.com/office/officeart/2005/8/layout/list1"/>
    <dgm:cxn modelId="{0F0B2FF9-272F-41AB-944C-B3CCA29605A1}" srcId="{E7FF5088-A1EA-41DB-903B-62D0CF05F520}" destId="{6EDB5140-5B21-4FFB-AF4B-5B535AFCEE8C}" srcOrd="1" destOrd="0" parTransId="{CB54966A-C810-4480-A231-8CC87C92E282}" sibTransId="{90092F30-CFEA-45B9-B5B5-6B601C759793}"/>
    <dgm:cxn modelId="{ABC8F0F9-DD94-44B3-ADCA-0331ACC29B89}" srcId="{67CF7B23-9FD3-456D-9989-D7A04B87C30B}" destId="{E7FF5088-A1EA-41DB-903B-62D0CF05F520}" srcOrd="0" destOrd="0" parTransId="{03AF33D8-EF37-4D4C-BDFA-A604EF177655}" sibTransId="{4DDE4F49-768B-491C-AC07-930FC6BF6D91}"/>
    <dgm:cxn modelId="{D78C3765-4570-441A-9171-15281C6F205B}" type="presParOf" srcId="{48B22FC2-647E-45DB-8074-9C5F91D6A706}" destId="{7F22F2F3-E4DA-4E06-8F27-CBE9675C34FF}" srcOrd="0" destOrd="0" presId="urn:microsoft.com/office/officeart/2005/8/layout/list1"/>
    <dgm:cxn modelId="{EAF1730E-DB38-4213-80BC-C82F08E18192}" type="presParOf" srcId="{7F22F2F3-E4DA-4E06-8F27-CBE9675C34FF}" destId="{E8E3D868-22FE-43B0-9C84-E8868807964F}" srcOrd="0" destOrd="0" presId="urn:microsoft.com/office/officeart/2005/8/layout/list1"/>
    <dgm:cxn modelId="{8D3AA406-5EBA-4EE3-B288-00220B52E0EA}" type="presParOf" srcId="{7F22F2F3-E4DA-4E06-8F27-CBE9675C34FF}" destId="{A021CC75-F455-498E-9C84-4A599D671A63}" srcOrd="1" destOrd="0" presId="urn:microsoft.com/office/officeart/2005/8/layout/list1"/>
    <dgm:cxn modelId="{35A35F1F-1A04-4911-9887-DC582A2838B8}" type="presParOf" srcId="{48B22FC2-647E-45DB-8074-9C5F91D6A706}" destId="{A7302A1D-BCF3-4774-B14D-0EBCD45A2E67}" srcOrd="1" destOrd="0" presId="urn:microsoft.com/office/officeart/2005/8/layout/list1"/>
    <dgm:cxn modelId="{5986A12B-176E-47B5-BAE9-86E321786D4C}" type="presParOf" srcId="{48B22FC2-647E-45DB-8074-9C5F91D6A706}" destId="{A8319305-1C6A-4E21-8274-758F8A32CA59}" srcOrd="2" destOrd="0" presId="urn:microsoft.com/office/officeart/2005/8/layout/list1"/>
    <dgm:cxn modelId="{77C75448-0BF0-48E2-80BE-858FD296C807}" type="presParOf" srcId="{48B22FC2-647E-45DB-8074-9C5F91D6A706}" destId="{4F38766B-7A05-4AA0-BF91-46A01CE3F4C5}" srcOrd="3" destOrd="0" presId="urn:microsoft.com/office/officeart/2005/8/layout/list1"/>
    <dgm:cxn modelId="{5B5F0A82-3701-4C48-8051-22B3F7FB1991}" type="presParOf" srcId="{48B22FC2-647E-45DB-8074-9C5F91D6A706}" destId="{29DBE6E8-4C56-4982-ABDD-432B349C1D01}" srcOrd="4" destOrd="0" presId="urn:microsoft.com/office/officeart/2005/8/layout/list1"/>
    <dgm:cxn modelId="{FABCA35C-A5E8-457A-A15B-EF3913493919}" type="presParOf" srcId="{29DBE6E8-4C56-4982-ABDD-432B349C1D01}" destId="{F3AF7088-D8E4-4541-802C-E5FD3CE595AF}" srcOrd="0" destOrd="0" presId="urn:microsoft.com/office/officeart/2005/8/layout/list1"/>
    <dgm:cxn modelId="{7ED98D4B-D23B-48A0-8700-8E6714C18C89}" type="presParOf" srcId="{29DBE6E8-4C56-4982-ABDD-432B349C1D01}" destId="{94639850-2F1D-4441-91E8-9D096B5EA5A6}" srcOrd="1" destOrd="0" presId="urn:microsoft.com/office/officeart/2005/8/layout/list1"/>
    <dgm:cxn modelId="{110AD71F-E5D7-4A01-9E5B-8380589E57E3}" type="presParOf" srcId="{48B22FC2-647E-45DB-8074-9C5F91D6A706}" destId="{9115C97E-E82D-4AF8-ABC9-7BEA22FCE3A8}" srcOrd="5" destOrd="0" presId="urn:microsoft.com/office/officeart/2005/8/layout/list1"/>
    <dgm:cxn modelId="{A266E57B-E6C6-4500-8F5D-B3B0008F2C46}" type="presParOf" srcId="{48B22FC2-647E-45DB-8074-9C5F91D6A706}" destId="{33F2B3A9-15EB-4119-A11B-CBAD253C662C}" srcOrd="6" destOrd="0" presId="urn:microsoft.com/office/officeart/2005/8/layout/list1"/>
    <dgm:cxn modelId="{FB010D69-2BED-4837-BD0E-CA5132DDAA3F}" type="presParOf" srcId="{48B22FC2-647E-45DB-8074-9C5F91D6A706}" destId="{0B43933A-D796-4ADF-98F7-86310DC1EA47}" srcOrd="7" destOrd="0" presId="urn:microsoft.com/office/officeart/2005/8/layout/list1"/>
    <dgm:cxn modelId="{E59C5D6A-E864-4BFA-AE12-1DB882A68BC2}" type="presParOf" srcId="{48B22FC2-647E-45DB-8074-9C5F91D6A706}" destId="{E91522C9-EF4F-44C1-B85E-A16FC7D88B13}" srcOrd="8" destOrd="0" presId="urn:microsoft.com/office/officeart/2005/8/layout/list1"/>
    <dgm:cxn modelId="{F85E4C5E-62DD-4F5E-B81D-B081311DEF42}" type="presParOf" srcId="{E91522C9-EF4F-44C1-B85E-A16FC7D88B13}" destId="{A6FF40FC-AE03-4BAC-AC26-24C5AFF812D8}" srcOrd="0" destOrd="0" presId="urn:microsoft.com/office/officeart/2005/8/layout/list1"/>
    <dgm:cxn modelId="{F8F448E2-8508-46F0-9D38-267AD7DDDC5F}" type="presParOf" srcId="{E91522C9-EF4F-44C1-B85E-A16FC7D88B13}" destId="{D11368F1-D3A4-4619-B058-EB91C38DA157}" srcOrd="1" destOrd="0" presId="urn:microsoft.com/office/officeart/2005/8/layout/list1"/>
    <dgm:cxn modelId="{9754FAEC-7E2A-4696-B558-58169A228E30}" type="presParOf" srcId="{48B22FC2-647E-45DB-8074-9C5F91D6A706}" destId="{47746F08-1DC0-4B0A-968E-B5AFFB5B0E41}" srcOrd="9" destOrd="0" presId="urn:microsoft.com/office/officeart/2005/8/layout/list1"/>
    <dgm:cxn modelId="{CC3876FE-7DB4-4BB9-8D56-91DBE34F6DF0}" type="presParOf" srcId="{48B22FC2-647E-45DB-8074-9C5F91D6A706}" destId="{601DE23C-BD2F-44B6-9EB4-4D8C0333C57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19305-1C6A-4E21-8274-758F8A32CA59}">
      <dsp:nvSpPr>
        <dsp:cNvPr id="0" name=""/>
        <dsp:cNvSpPr/>
      </dsp:nvSpPr>
      <dsp:spPr>
        <a:xfrm>
          <a:off x="0" y="231387"/>
          <a:ext cx="6910387" cy="8505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323" tIns="312420" rIns="536323" bIns="106680" numCol="1" spcCol="1270" anchor="t" anchorCtr="0">
          <a:noAutofit/>
        </a:bodyPr>
        <a:lstStyle/>
        <a:p>
          <a:pPr marL="114300" lvl="1" indent="-114300" algn="l" defTabSz="666750">
            <a:lnSpc>
              <a:spcPct val="90000"/>
            </a:lnSpc>
            <a:spcBef>
              <a:spcPct val="0"/>
            </a:spcBef>
            <a:spcAft>
              <a:spcPct val="15000"/>
            </a:spcAft>
            <a:buFont typeface="Wingdings" panose="05000000000000000000" pitchFamily="2" charset="2"/>
            <a:buChar char="v"/>
          </a:pPr>
          <a:r>
            <a:rPr lang="en-US" sz="1500" b="0" i="0" kern="1200"/>
            <a:t>Tobacco and Alcohol consumption</a:t>
          </a:r>
          <a:endParaRPr lang="en-US" sz="1500" kern="1200"/>
        </a:p>
        <a:p>
          <a:pPr marL="114300" lvl="1" indent="-114300" algn="l" defTabSz="666750">
            <a:lnSpc>
              <a:spcPct val="90000"/>
            </a:lnSpc>
            <a:spcBef>
              <a:spcPct val="0"/>
            </a:spcBef>
            <a:spcAft>
              <a:spcPct val="15000"/>
            </a:spcAft>
            <a:buFont typeface="Wingdings" panose="05000000000000000000" pitchFamily="2" charset="2"/>
            <a:buChar char="v"/>
          </a:pPr>
          <a:r>
            <a:rPr lang="en-US" sz="1500" kern="1200"/>
            <a:t>Undernutrition</a:t>
          </a:r>
        </a:p>
      </dsp:txBody>
      <dsp:txXfrm>
        <a:off x="0" y="231387"/>
        <a:ext cx="6910387" cy="850500"/>
      </dsp:txXfrm>
    </dsp:sp>
    <dsp:sp modelId="{A021CC75-F455-498E-9C84-4A599D671A63}">
      <dsp:nvSpPr>
        <dsp:cNvPr id="0" name=""/>
        <dsp:cNvSpPr/>
      </dsp:nvSpPr>
      <dsp:spPr>
        <a:xfrm>
          <a:off x="345519" y="9987"/>
          <a:ext cx="4837270" cy="442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666750">
            <a:lnSpc>
              <a:spcPct val="90000"/>
            </a:lnSpc>
            <a:spcBef>
              <a:spcPct val="0"/>
            </a:spcBef>
            <a:spcAft>
              <a:spcPct val="35000"/>
            </a:spcAft>
            <a:buNone/>
          </a:pPr>
          <a:r>
            <a:rPr lang="en-US" sz="1500" kern="1200" dirty="0"/>
            <a:t>From the dataset we get to know that factors that have direct impact on Life Expectancy are </a:t>
          </a:r>
        </a:p>
      </dsp:txBody>
      <dsp:txXfrm>
        <a:off x="367135" y="31603"/>
        <a:ext cx="4794038" cy="399568"/>
      </dsp:txXfrm>
    </dsp:sp>
    <dsp:sp modelId="{33F2B3A9-15EB-4119-A11B-CBAD253C662C}">
      <dsp:nvSpPr>
        <dsp:cNvPr id="0" name=""/>
        <dsp:cNvSpPr/>
      </dsp:nvSpPr>
      <dsp:spPr>
        <a:xfrm>
          <a:off x="0" y="1384287"/>
          <a:ext cx="6910387" cy="850500"/>
        </a:xfrm>
        <a:prstGeom prst="rect">
          <a:avLst/>
        </a:prstGeom>
        <a:solidFill>
          <a:schemeClr val="lt1">
            <a:alpha val="90000"/>
            <a:hueOff val="0"/>
            <a:satOff val="0"/>
            <a:lumOff val="0"/>
            <a:alphaOff val="0"/>
          </a:schemeClr>
        </a:solidFill>
        <a:ln w="15875" cap="flat" cmpd="sng" algn="ctr">
          <a:solidFill>
            <a:schemeClr val="accent5">
              <a:hueOff val="746807"/>
              <a:satOff val="-2060"/>
              <a:lumOff val="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323" tIns="312420" rIns="536323" bIns="106680" numCol="1" spcCol="1270" anchor="t" anchorCtr="0">
          <a:noAutofit/>
        </a:bodyPr>
        <a:lstStyle/>
        <a:p>
          <a:pPr marL="114300" lvl="1" indent="-114300" algn="l" defTabSz="666750">
            <a:lnSpc>
              <a:spcPct val="90000"/>
            </a:lnSpc>
            <a:spcBef>
              <a:spcPct val="0"/>
            </a:spcBef>
            <a:spcAft>
              <a:spcPct val="15000"/>
            </a:spcAft>
            <a:buFont typeface="Wingdings" panose="05000000000000000000" pitchFamily="2" charset="2"/>
            <a:buChar char="v"/>
          </a:pPr>
          <a:r>
            <a:rPr lang="en-US" sz="1500" kern="1200" dirty="0"/>
            <a:t>Women Life Expectancy</a:t>
          </a:r>
        </a:p>
        <a:p>
          <a:pPr marL="114300" lvl="1" indent="-114300" algn="l" defTabSz="666750">
            <a:lnSpc>
              <a:spcPct val="90000"/>
            </a:lnSpc>
            <a:spcBef>
              <a:spcPct val="0"/>
            </a:spcBef>
            <a:spcAft>
              <a:spcPct val="15000"/>
            </a:spcAft>
            <a:buFont typeface="Wingdings" panose="05000000000000000000" pitchFamily="2" charset="2"/>
            <a:buChar char="v"/>
          </a:pPr>
          <a:r>
            <a:rPr lang="en-US" sz="1500" b="0" i="0" kern="1200"/>
            <a:t>Literacy rate</a:t>
          </a:r>
          <a:endParaRPr lang="en-US" sz="1500" kern="1200"/>
        </a:p>
      </dsp:txBody>
      <dsp:txXfrm>
        <a:off x="0" y="1384287"/>
        <a:ext cx="6910387" cy="850500"/>
      </dsp:txXfrm>
    </dsp:sp>
    <dsp:sp modelId="{94639850-2F1D-4441-91E8-9D096B5EA5A6}">
      <dsp:nvSpPr>
        <dsp:cNvPr id="0" name=""/>
        <dsp:cNvSpPr/>
      </dsp:nvSpPr>
      <dsp:spPr>
        <a:xfrm>
          <a:off x="345519" y="1162887"/>
          <a:ext cx="4837270" cy="442800"/>
        </a:xfrm>
        <a:prstGeom prst="roundRect">
          <a:avLst/>
        </a:prstGeom>
        <a:solidFill>
          <a:schemeClr val="accent5">
            <a:hueOff val="746807"/>
            <a:satOff val="-2060"/>
            <a:lumOff val="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666750">
            <a:lnSpc>
              <a:spcPct val="90000"/>
            </a:lnSpc>
            <a:spcBef>
              <a:spcPct val="0"/>
            </a:spcBef>
            <a:spcAft>
              <a:spcPct val="35000"/>
            </a:spcAft>
            <a:buNone/>
          </a:pPr>
          <a:r>
            <a:rPr lang="en-US" sz="1500" b="0" i="0" kern="1200"/>
            <a:t>Life expectancy </a:t>
          </a:r>
          <a:r>
            <a:rPr lang="en-US" sz="1500" kern="1200"/>
            <a:t>increases by the factors like</a:t>
          </a:r>
        </a:p>
      </dsp:txBody>
      <dsp:txXfrm>
        <a:off x="367135" y="1184503"/>
        <a:ext cx="4794038" cy="399568"/>
      </dsp:txXfrm>
    </dsp:sp>
    <dsp:sp modelId="{601DE23C-BD2F-44B6-9EB4-4D8C0333C576}">
      <dsp:nvSpPr>
        <dsp:cNvPr id="0" name=""/>
        <dsp:cNvSpPr/>
      </dsp:nvSpPr>
      <dsp:spPr>
        <a:xfrm>
          <a:off x="0" y="2537187"/>
          <a:ext cx="6910387" cy="2504250"/>
        </a:xfrm>
        <a:prstGeom prst="rect">
          <a:avLst/>
        </a:prstGeom>
        <a:solidFill>
          <a:schemeClr val="lt1">
            <a:alpha val="90000"/>
            <a:hueOff val="0"/>
            <a:satOff val="0"/>
            <a:lumOff val="0"/>
            <a:alphaOff val="0"/>
          </a:schemeClr>
        </a:solidFill>
        <a:ln w="15875" cap="flat" cmpd="sng" algn="ctr">
          <a:solidFill>
            <a:schemeClr val="accent5">
              <a:hueOff val="1493614"/>
              <a:satOff val="-4119"/>
              <a:lumOff val="1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323" tIns="312420" rIns="536323" bIns="106680" numCol="1" spcCol="1270" anchor="t" anchorCtr="0">
          <a:noAutofit/>
        </a:bodyPr>
        <a:lstStyle/>
        <a:p>
          <a:pPr marL="114300" lvl="1" indent="-114300" algn="l" defTabSz="666750">
            <a:lnSpc>
              <a:spcPct val="90000"/>
            </a:lnSpc>
            <a:spcBef>
              <a:spcPct val="0"/>
            </a:spcBef>
            <a:spcAft>
              <a:spcPct val="15000"/>
            </a:spcAft>
            <a:buFont typeface="Wingdings" panose="05000000000000000000" pitchFamily="2" charset="2"/>
            <a:buChar char="v"/>
          </a:pPr>
          <a:r>
            <a:rPr lang="en-US" sz="1500" kern="1200"/>
            <a:t>According to the WHO data published in 2018 life expectancy in India is: </a:t>
          </a:r>
          <a:r>
            <a:rPr lang="en-US" sz="1500" kern="1200">
              <a:highlight>
                <a:srgbClr val="FFFF00"/>
              </a:highlight>
            </a:rPr>
            <a:t>Male 67.4, female 70.3 </a:t>
          </a:r>
          <a:r>
            <a:rPr lang="en-US" sz="1500" kern="1200"/>
            <a:t>and total life expectancy is 68.8 which gives India a World Life Expectancy ranking of 125</a:t>
          </a:r>
        </a:p>
        <a:p>
          <a:pPr marL="114300" lvl="1" indent="-114300" algn="l" defTabSz="666750">
            <a:lnSpc>
              <a:spcPct val="90000"/>
            </a:lnSpc>
            <a:spcBef>
              <a:spcPct val="0"/>
            </a:spcBef>
            <a:spcAft>
              <a:spcPct val="15000"/>
            </a:spcAft>
            <a:buFont typeface="Wingdings" panose="05000000000000000000" pitchFamily="2" charset="2"/>
            <a:buChar char="v"/>
          </a:pPr>
          <a:r>
            <a:rPr lang="en-US" sz="1500" b="0" i="0" kern="1200"/>
            <a:t>Life expectancy for </a:t>
          </a:r>
          <a:r>
            <a:rPr lang="en-US" sz="1500" b="0" i="0" u="sng" kern="1200"/>
            <a:t>smokers</a:t>
          </a:r>
          <a:r>
            <a:rPr lang="en-US" sz="1500" b="0" i="0" kern="1200"/>
            <a:t> is at least </a:t>
          </a:r>
          <a:r>
            <a:rPr lang="en-US" sz="1500" b="0" i="0" kern="1200">
              <a:highlight>
                <a:srgbClr val="FFFF00"/>
              </a:highlight>
            </a:rPr>
            <a:t>10 years shorter</a:t>
          </a:r>
          <a:r>
            <a:rPr lang="en-US" sz="1500" b="0" i="0" kern="1200"/>
            <a:t> than for nonsmokers.</a:t>
          </a:r>
          <a:endParaRPr lang="en-US" sz="1500" kern="1200"/>
        </a:p>
        <a:p>
          <a:pPr marL="114300" lvl="1" indent="-114300" algn="l" defTabSz="666750">
            <a:lnSpc>
              <a:spcPct val="90000"/>
            </a:lnSpc>
            <a:spcBef>
              <a:spcPct val="0"/>
            </a:spcBef>
            <a:spcAft>
              <a:spcPct val="15000"/>
            </a:spcAft>
            <a:buFont typeface="Wingdings" panose="05000000000000000000" pitchFamily="2" charset="2"/>
            <a:buChar char="v"/>
          </a:pPr>
          <a:r>
            <a:rPr lang="en-US" sz="1500" b="0" i="0" u="sng" kern="1200">
              <a:highlight>
                <a:srgbClr val="FFFF00"/>
              </a:highlight>
            </a:rPr>
            <a:t>A decrease in alcohol consumption increases life expectancy</a:t>
          </a:r>
          <a:r>
            <a:rPr lang="en-US" sz="1500" b="0" i="0" kern="1200"/>
            <a:t>.</a:t>
          </a:r>
          <a:endParaRPr lang="en-US" sz="1500" kern="1200"/>
        </a:p>
        <a:p>
          <a:pPr marL="114300" lvl="1" indent="-114300" algn="l" defTabSz="666750">
            <a:lnSpc>
              <a:spcPct val="90000"/>
            </a:lnSpc>
            <a:spcBef>
              <a:spcPct val="0"/>
            </a:spcBef>
            <a:spcAft>
              <a:spcPct val="15000"/>
            </a:spcAft>
            <a:buFont typeface="Wingdings" panose="05000000000000000000" pitchFamily="2" charset="2"/>
            <a:buNone/>
          </a:pPr>
          <a:r>
            <a:rPr lang="en-US" sz="1500" kern="1200"/>
            <a:t>E.g.: </a:t>
          </a:r>
          <a:r>
            <a:rPr lang="en-US" sz="1500" b="0" i="0" kern="1200"/>
            <a:t>Topmost  Alcohol consumption of 17.1 liters per capita we have Belarus. This nation is not only world’s highest alcohol consumption country but also the death rate is 36% which is higher than all the countries</a:t>
          </a:r>
          <a:endParaRPr lang="en-US" sz="1500" kern="1200"/>
        </a:p>
      </dsp:txBody>
      <dsp:txXfrm>
        <a:off x="0" y="2537187"/>
        <a:ext cx="6910387" cy="2504250"/>
      </dsp:txXfrm>
    </dsp:sp>
    <dsp:sp modelId="{D11368F1-D3A4-4619-B058-EB91C38DA157}">
      <dsp:nvSpPr>
        <dsp:cNvPr id="0" name=""/>
        <dsp:cNvSpPr/>
      </dsp:nvSpPr>
      <dsp:spPr>
        <a:xfrm>
          <a:off x="345519" y="2315787"/>
          <a:ext cx="4837270" cy="442800"/>
        </a:xfrm>
        <a:prstGeom prst="roundRect">
          <a:avLst/>
        </a:prstGeom>
        <a:solidFill>
          <a:schemeClr val="accent5">
            <a:hueOff val="1493614"/>
            <a:satOff val="-4119"/>
            <a:lumOff val="1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666750">
            <a:lnSpc>
              <a:spcPct val="90000"/>
            </a:lnSpc>
            <a:spcBef>
              <a:spcPct val="0"/>
            </a:spcBef>
            <a:spcAft>
              <a:spcPct val="35000"/>
            </a:spcAft>
            <a:buNone/>
          </a:pPr>
          <a:r>
            <a:rPr lang="en-US" sz="1500" b="1" i="0" u="sng" kern="1200"/>
            <a:t>Some Key Facts</a:t>
          </a:r>
          <a:endParaRPr lang="en-US" sz="1500" kern="1200"/>
        </a:p>
      </dsp:txBody>
      <dsp:txXfrm>
        <a:off x="367135" y="2337403"/>
        <a:ext cx="479403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rlib.pace.edu/stamp/stamp.jsp?tp=&amp;arnumber=9325628" TargetMode="External"/><Relationship Id="rId2" Type="http://schemas.openxmlformats.org/officeDocument/2006/relationships/hyperlink" Target="https://ieeexplore.ieee.org/document/927725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rlib.pace.edu/stamp/stamp.jsp?tp=&amp;arnumber=7730115" TargetMode="External"/><Relationship Id="rId2" Type="http://schemas.openxmlformats.org/officeDocument/2006/relationships/hyperlink" Target="https://ieeexplore-ieee-org.rlib.pace.edu/stamp/stamp.jsp?tp=&amp;arnumber=9225621"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nimishukey/life-expectancy-in-indi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a:blip r:embed="rId3"/>
          <a:stretch/>
        </p:blipFill>
        <p:spPr>
          <a:xfrm>
            <a:off x="2714694" y="643538"/>
            <a:ext cx="6763712" cy="3618586"/>
          </a:xfrm>
          <a:prstGeom prst="rect">
            <a:avLst/>
          </a:prstGeom>
        </p:spPr>
      </p:pic>
      <p:sp>
        <p:nvSpPr>
          <p:cNvPr id="47" name="Rectangle 41">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2900" y="4905662"/>
            <a:ext cx="7330353" cy="1541176"/>
          </a:xfrm>
        </p:spPr>
        <p:txBody>
          <a:bodyPr anchor="ctr">
            <a:normAutofit/>
          </a:bodyPr>
          <a:lstStyle/>
          <a:p>
            <a:pPr algn="r"/>
            <a:r>
              <a:rPr lang="en-US" sz="4800" dirty="0">
                <a:solidFill>
                  <a:srgbClr val="FFFFFF"/>
                </a:solidFill>
              </a:rPr>
              <a:t>India Life Expectancy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8040" y="4928681"/>
            <a:ext cx="3271059" cy="1495139"/>
          </a:xfrm>
        </p:spPr>
        <p:txBody>
          <a:bodyPr anchor="ctr">
            <a:normAutofit/>
          </a:bodyPr>
          <a:lstStyle/>
          <a:p>
            <a:r>
              <a:rPr lang="en-US" sz="1800">
                <a:solidFill>
                  <a:srgbClr val="FFFFFF"/>
                </a:solidFill>
              </a:rPr>
              <a:t>Vinay Kiran Raju Meesaraganda</a:t>
            </a:r>
          </a:p>
          <a:p>
            <a:r>
              <a:rPr lang="en-US" sz="1800">
                <a:solidFill>
                  <a:srgbClr val="FFFFFF"/>
                </a:solidFill>
              </a:rPr>
              <a:t>Neerav R Poriya</a:t>
            </a:r>
            <a:endParaRPr lang="en-US" sz="1800" dirty="0">
              <a:solidFill>
                <a:srgbClr val="FFFFFF"/>
              </a:solidFill>
            </a:endParaRPr>
          </a:p>
        </p:txBody>
      </p:sp>
      <p:cxnSp>
        <p:nvCxnSpPr>
          <p:cNvPr id="48" name="Straight Connector 43">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854AFD57-FC6D-4C2C-9719-6FEAD85C611B}"/>
              </a:ext>
            </a:extLst>
          </p:cNvPr>
          <p:cNvPicPr>
            <a:picLocks noChangeAspect="1"/>
          </p:cNvPicPr>
          <p:nvPr/>
        </p:nvPicPr>
        <p:blipFill rotWithShape="1">
          <a:blip r:embed="rId2"/>
          <a:srcRect t="4661"/>
          <a:stretch/>
        </p:blipFill>
        <p:spPr>
          <a:xfrm>
            <a:off x="20" y="10"/>
            <a:ext cx="12191980" cy="6857990"/>
          </a:xfrm>
          <a:prstGeom prst="rect">
            <a:avLst/>
          </a:prstGeom>
        </p:spPr>
      </p:pic>
    </p:spTree>
    <p:extLst>
      <p:ext uri="{BB962C8B-B14F-4D97-AF65-F5344CB8AC3E}">
        <p14:creationId xmlns:p14="http://schemas.microsoft.com/office/powerpoint/2010/main" val="42665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A1275E-423F-4625-AD39-601EDC03F3BE}"/>
              </a:ext>
            </a:extLst>
          </p:cNvPr>
          <p:cNvPicPr>
            <a:picLocks noChangeAspect="1"/>
          </p:cNvPicPr>
          <p:nvPr/>
        </p:nvPicPr>
        <p:blipFill>
          <a:blip r:embed="rId2"/>
          <a:srcRect/>
          <a:stretch/>
        </p:blipFill>
        <p:spPr>
          <a:xfrm>
            <a:off x="3213304" y="526832"/>
            <a:ext cx="5765391" cy="5751787"/>
          </a:xfrm>
          <a:prstGeom prst="rect">
            <a:avLst/>
          </a:prstGeom>
        </p:spPr>
      </p:pic>
    </p:spTree>
    <p:extLst>
      <p:ext uri="{BB962C8B-B14F-4D97-AF65-F5344CB8AC3E}">
        <p14:creationId xmlns:p14="http://schemas.microsoft.com/office/powerpoint/2010/main" val="191135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DA8F207E-7C03-45EB-A22E-8E73C53084EA}"/>
              </a:ext>
            </a:extLst>
          </p:cNvPr>
          <p:cNvPicPr>
            <a:picLocks noChangeAspect="1"/>
          </p:cNvPicPr>
          <p:nvPr/>
        </p:nvPicPr>
        <p:blipFill>
          <a:blip r:embed="rId2"/>
          <a:stretch>
            <a:fillRect/>
          </a:stretch>
        </p:blipFill>
        <p:spPr>
          <a:xfrm>
            <a:off x="2524492" y="609600"/>
            <a:ext cx="7295784" cy="5727191"/>
          </a:xfrm>
          <a:prstGeom prst="rect">
            <a:avLst/>
          </a:prstGeom>
        </p:spPr>
      </p:pic>
    </p:spTree>
    <p:extLst>
      <p:ext uri="{BB962C8B-B14F-4D97-AF65-F5344CB8AC3E}">
        <p14:creationId xmlns:p14="http://schemas.microsoft.com/office/powerpoint/2010/main" val="261168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id="{2CEEA790-4F43-4E15-9284-ADD0E417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able&#10;&#10;Description automatically generated">
            <a:extLst>
              <a:ext uri="{FF2B5EF4-FFF2-40B4-BE49-F238E27FC236}">
                <a16:creationId xmlns:a16="http://schemas.microsoft.com/office/drawing/2014/main" id="{D7EB2227-3E7B-4E5C-BFEB-B1C2E310EB1E}"/>
              </a:ext>
            </a:extLst>
          </p:cNvPr>
          <p:cNvPicPr>
            <a:picLocks noChangeAspect="1"/>
          </p:cNvPicPr>
          <p:nvPr/>
        </p:nvPicPr>
        <p:blipFill>
          <a:blip r:embed="rId2"/>
          <a:stretch>
            <a:fillRect/>
          </a:stretch>
        </p:blipFill>
        <p:spPr>
          <a:xfrm>
            <a:off x="643467" y="1535846"/>
            <a:ext cx="5081905" cy="3328647"/>
          </a:xfrm>
          <a:prstGeom prst="rect">
            <a:avLst/>
          </a:prstGeom>
        </p:spPr>
      </p:pic>
      <p:sp>
        <p:nvSpPr>
          <p:cNvPr id="30" name="Rectangle 19">
            <a:extLst>
              <a:ext uri="{FF2B5EF4-FFF2-40B4-BE49-F238E27FC236}">
                <a16:creationId xmlns:a16="http://schemas.microsoft.com/office/drawing/2014/main" id="{7CF9FE9E-5162-49D5-8277-855E95837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10;&#10;Description automatically generated">
            <a:extLst>
              <a:ext uri="{FF2B5EF4-FFF2-40B4-BE49-F238E27FC236}">
                <a16:creationId xmlns:a16="http://schemas.microsoft.com/office/drawing/2014/main" id="{DCD8AF5C-F357-4863-8EE0-6D03BE6033B7}"/>
              </a:ext>
            </a:extLst>
          </p:cNvPr>
          <p:cNvPicPr>
            <a:picLocks noChangeAspect="1"/>
          </p:cNvPicPr>
          <p:nvPr/>
        </p:nvPicPr>
        <p:blipFill>
          <a:blip r:embed="rId3"/>
          <a:stretch>
            <a:fillRect/>
          </a:stretch>
        </p:blipFill>
        <p:spPr>
          <a:xfrm>
            <a:off x="6463453" y="1517841"/>
            <a:ext cx="5078730" cy="3364658"/>
          </a:xfrm>
          <a:prstGeom prst="rect">
            <a:avLst/>
          </a:prstGeom>
        </p:spPr>
      </p:pic>
      <p:sp>
        <p:nvSpPr>
          <p:cNvPr id="31" name="Rectangle 21">
            <a:extLst>
              <a:ext uri="{FF2B5EF4-FFF2-40B4-BE49-F238E27FC236}">
                <a16:creationId xmlns:a16="http://schemas.microsoft.com/office/drawing/2014/main" id="{B1A2B33A-3EE6-43A3-95DC-C5E4930E6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extBox 13">
            <a:extLst>
              <a:ext uri="{FF2B5EF4-FFF2-40B4-BE49-F238E27FC236}">
                <a16:creationId xmlns:a16="http://schemas.microsoft.com/office/drawing/2014/main" id="{C89C866B-14FD-4261-A834-DA6D730ED956}"/>
              </a:ext>
            </a:extLst>
          </p:cNvPr>
          <p:cNvSpPr txBox="1"/>
          <p:nvPr/>
        </p:nvSpPr>
        <p:spPr>
          <a:xfrm flipH="1">
            <a:off x="781888" y="402956"/>
            <a:ext cx="40380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Heat Map File 1</a:t>
            </a:r>
          </a:p>
        </p:txBody>
      </p:sp>
      <p:sp>
        <p:nvSpPr>
          <p:cNvPr id="28" name="TextBox 27">
            <a:extLst>
              <a:ext uri="{FF2B5EF4-FFF2-40B4-BE49-F238E27FC236}">
                <a16:creationId xmlns:a16="http://schemas.microsoft.com/office/drawing/2014/main" id="{6FE5BC21-9085-4AB8-AF0E-68EE89E3DAF0}"/>
              </a:ext>
            </a:extLst>
          </p:cNvPr>
          <p:cNvSpPr txBox="1"/>
          <p:nvPr/>
        </p:nvSpPr>
        <p:spPr>
          <a:xfrm flipH="1">
            <a:off x="6653162" y="402956"/>
            <a:ext cx="40380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Heat Map File 2</a:t>
            </a:r>
          </a:p>
        </p:txBody>
      </p:sp>
    </p:spTree>
    <p:extLst>
      <p:ext uri="{BB962C8B-B14F-4D97-AF65-F5344CB8AC3E}">
        <p14:creationId xmlns:p14="http://schemas.microsoft.com/office/powerpoint/2010/main" val="389988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reemap chart&#10;&#10;Description automatically generated with low confidence">
            <a:extLst>
              <a:ext uri="{FF2B5EF4-FFF2-40B4-BE49-F238E27FC236}">
                <a16:creationId xmlns:a16="http://schemas.microsoft.com/office/drawing/2014/main" id="{22BC9BCC-676A-4853-88E8-4D508BEEF16C}"/>
              </a:ext>
            </a:extLst>
          </p:cNvPr>
          <p:cNvPicPr>
            <a:picLocks noChangeAspect="1"/>
          </p:cNvPicPr>
          <p:nvPr/>
        </p:nvPicPr>
        <p:blipFill>
          <a:blip r:embed="rId2"/>
          <a:stretch>
            <a:fillRect/>
          </a:stretch>
        </p:blipFill>
        <p:spPr>
          <a:xfrm>
            <a:off x="2255524" y="643467"/>
            <a:ext cx="7680951" cy="5050225"/>
          </a:xfrm>
          <a:prstGeom prst="rect">
            <a:avLst/>
          </a:prstGeom>
        </p:spPr>
      </p:pic>
    </p:spTree>
    <p:extLst>
      <p:ext uri="{BB962C8B-B14F-4D97-AF65-F5344CB8AC3E}">
        <p14:creationId xmlns:p14="http://schemas.microsoft.com/office/powerpoint/2010/main" val="1289906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8" name="Straight Connector 6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0" name="Rectangle 6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ACB7AC9-8088-4011-A00B-A6386F65CEA9}"/>
              </a:ext>
            </a:extLst>
          </p:cNvPr>
          <p:cNvSpPr txBox="1"/>
          <p:nvPr/>
        </p:nvSpPr>
        <p:spPr>
          <a:xfrm>
            <a:off x="642259" y="634946"/>
            <a:ext cx="3372529" cy="505590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spc="-50">
                <a:solidFill>
                  <a:schemeClr val="tx1">
                    <a:lumMod val="75000"/>
                    <a:lumOff val="25000"/>
                  </a:schemeClr>
                </a:solidFill>
                <a:latin typeface="+mj-lt"/>
                <a:ea typeface="+mj-ea"/>
                <a:cs typeface="+mj-cs"/>
              </a:rPr>
              <a:t>RESULTS:</a:t>
            </a:r>
          </a:p>
        </p:txBody>
      </p:sp>
      <p:cxnSp>
        <p:nvCxnSpPr>
          <p:cNvPr id="72" name="Straight Connector 7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0" name="TextBox 4">
            <a:extLst>
              <a:ext uri="{FF2B5EF4-FFF2-40B4-BE49-F238E27FC236}">
                <a16:creationId xmlns:a16="http://schemas.microsoft.com/office/drawing/2014/main" id="{750C3540-AE3A-3C4C-6677-F69E1E21F11C}"/>
              </a:ext>
            </a:extLst>
          </p:cNvPr>
          <p:cNvGraphicFramePr/>
          <p:nvPr>
            <p:extLst>
              <p:ext uri="{D42A27DB-BD31-4B8C-83A1-F6EECF244321}">
                <p14:modId xmlns:p14="http://schemas.microsoft.com/office/powerpoint/2010/main" val="3421471841"/>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2829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FEEC10-2149-4D74-AC59-F911D5AA065F}"/>
              </a:ext>
            </a:extLst>
          </p:cNvPr>
          <p:cNvSpPr/>
          <p:nvPr/>
        </p:nvSpPr>
        <p:spPr>
          <a:xfrm>
            <a:off x="4079809" y="2967335"/>
            <a:ext cx="403238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p>
        </p:txBody>
      </p:sp>
    </p:spTree>
    <p:extLst>
      <p:ext uri="{BB962C8B-B14F-4D97-AF65-F5344CB8AC3E}">
        <p14:creationId xmlns:p14="http://schemas.microsoft.com/office/powerpoint/2010/main" val="77047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B7AC9-8088-4011-A00B-A6386F65CEA9}"/>
              </a:ext>
            </a:extLst>
          </p:cNvPr>
          <p:cNvSpPr txBox="1"/>
          <p:nvPr/>
        </p:nvSpPr>
        <p:spPr>
          <a:xfrm>
            <a:off x="798897" y="625642"/>
            <a:ext cx="225414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CC9B537-2743-4654-BC0F-9701A7A3AE1C}"/>
              </a:ext>
            </a:extLst>
          </p:cNvPr>
          <p:cNvSpPr txBox="1"/>
          <p:nvPr/>
        </p:nvSpPr>
        <p:spPr>
          <a:xfrm>
            <a:off x="911992" y="1328285"/>
            <a:ext cx="9618046" cy="1477328"/>
          </a:xfrm>
          <a:prstGeom prst="rect">
            <a:avLst/>
          </a:prstGeom>
          <a:noFill/>
        </p:spPr>
        <p:txBody>
          <a:bodyPr wrap="square" numCol="1" rtlCol="0">
            <a:spAutoFit/>
          </a:bodyPr>
          <a:lstStyle/>
          <a:p>
            <a:pPr marL="285750" indent="-285750" algn="l" fontAlgn="base">
              <a:buFont typeface="Wingdings" panose="05000000000000000000" pitchFamily="2" charset="2"/>
              <a:buChar char="v"/>
            </a:pPr>
            <a:r>
              <a:rPr lang="en-US" b="0" i="0" dirty="0">
                <a:effectLst/>
                <a:latin typeface="Arial" panose="020B0604020202020204" pitchFamily="34" charset="0"/>
                <a:cs typeface="Arial" panose="020B0604020202020204" pitchFamily="34" charset="0"/>
              </a:rPr>
              <a:t>Finally, we'd like to state that life expectancy is influenced by factors such as health, social status, and economics.</a:t>
            </a:r>
          </a:p>
          <a:p>
            <a:pPr marL="285750" indent="-285750" algn="l" fontAlgn="base">
              <a:buFont typeface="Wingdings" panose="05000000000000000000" pitchFamily="2" charset="2"/>
              <a:buChar char="v"/>
            </a:pPr>
            <a:r>
              <a:rPr lang="en-US" b="0" i="0" dirty="0">
                <a:effectLst/>
                <a:latin typeface="Arial" panose="020B0604020202020204" pitchFamily="34" charset="0"/>
                <a:cs typeface="Arial" panose="020B0604020202020204" pitchFamily="34" charset="0"/>
              </a:rPr>
              <a:t>The two key variables contributing to the </a:t>
            </a:r>
            <a:r>
              <a:rPr lang="en-US" b="0" i="0" dirty="0">
                <a:effectLst/>
                <a:highlight>
                  <a:srgbClr val="FFFF00"/>
                </a:highlight>
                <a:latin typeface="Arial" panose="020B0604020202020204" pitchFamily="34" charset="0"/>
                <a:cs typeface="Arial" panose="020B0604020202020204" pitchFamily="34" charset="0"/>
              </a:rPr>
              <a:t>upward trend </a:t>
            </a:r>
            <a:r>
              <a:rPr lang="en-US" b="0" i="0" dirty="0">
                <a:effectLst/>
                <a:latin typeface="Arial" panose="020B0604020202020204" pitchFamily="34" charset="0"/>
                <a:cs typeface="Arial" panose="020B0604020202020204" pitchFamily="34" charset="0"/>
              </a:rPr>
              <a:t>are women and literacy.</a:t>
            </a:r>
          </a:p>
          <a:p>
            <a:pPr marL="285750" indent="-285750" algn="l" fontAlgn="base">
              <a:buFont typeface="Wingdings" panose="05000000000000000000" pitchFamily="2" charset="2"/>
              <a:buChar char="v"/>
            </a:pPr>
            <a:r>
              <a:rPr lang="en-US" b="0" i="0" dirty="0">
                <a:effectLst/>
                <a:latin typeface="Arial" panose="020B0604020202020204" pitchFamily="34" charset="0"/>
                <a:cs typeface="Arial" panose="020B0604020202020204" pitchFamily="34" charset="0"/>
              </a:rPr>
              <a:t>The greatest </a:t>
            </a:r>
            <a:r>
              <a:rPr lang="en-US" b="0" i="0" dirty="0">
                <a:effectLst/>
                <a:highlight>
                  <a:srgbClr val="FFFF00"/>
                </a:highlight>
                <a:latin typeface="Arial" panose="020B0604020202020204" pitchFamily="34" charset="0"/>
                <a:cs typeface="Arial" panose="020B0604020202020204" pitchFamily="34" charset="0"/>
              </a:rPr>
              <a:t>negative trend </a:t>
            </a:r>
            <a:r>
              <a:rPr lang="en-US" b="0" i="0" dirty="0">
                <a:effectLst/>
                <a:latin typeface="Arial" panose="020B0604020202020204" pitchFamily="34" charset="0"/>
                <a:cs typeface="Arial" panose="020B0604020202020204" pitchFamily="34" charset="0"/>
              </a:rPr>
              <a:t>is the use of tobacco and alcohol.</a:t>
            </a:r>
          </a:p>
          <a:p>
            <a:pPr marL="285750" indent="-285750" algn="l" fontAlgn="base">
              <a:buFont typeface="Wingdings" panose="05000000000000000000" pitchFamily="2" charset="2"/>
              <a:buChar char="v"/>
            </a:pPr>
            <a:r>
              <a:rPr lang="en-US" b="0" i="0" dirty="0">
                <a:effectLst/>
                <a:highlight>
                  <a:srgbClr val="FFFF00"/>
                </a:highlight>
                <a:latin typeface="Arial" panose="020B0604020202020204" pitchFamily="34" charset="0"/>
                <a:cs typeface="Arial" panose="020B0604020202020204" pitchFamily="34" charset="0"/>
              </a:rPr>
              <a:t>Undernutrition</a:t>
            </a:r>
            <a:r>
              <a:rPr lang="en-US" b="0" i="0" dirty="0">
                <a:effectLst/>
                <a:latin typeface="Arial" panose="020B0604020202020204" pitchFamily="34" charset="0"/>
                <a:cs typeface="Arial" panose="020B0604020202020204" pitchFamily="34" charset="0"/>
              </a:rPr>
              <a:t> is also a major problem in developing countries like India.</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C916777-0ACF-43BA-95DC-F8F3C165D366}"/>
              </a:ext>
            </a:extLst>
          </p:cNvPr>
          <p:cNvSpPr txBox="1"/>
          <p:nvPr/>
        </p:nvSpPr>
        <p:spPr>
          <a:xfrm>
            <a:off x="798896" y="3002049"/>
            <a:ext cx="3467616"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So would like to ask you guys</a:t>
            </a:r>
          </a:p>
        </p:txBody>
      </p:sp>
      <p:sp>
        <p:nvSpPr>
          <p:cNvPr id="7" name="TextBox 6">
            <a:extLst>
              <a:ext uri="{FF2B5EF4-FFF2-40B4-BE49-F238E27FC236}">
                <a16:creationId xmlns:a16="http://schemas.microsoft.com/office/drawing/2014/main" id="{891EDB97-3EDA-40E6-BB1C-093EACB7F388}"/>
              </a:ext>
            </a:extLst>
          </p:cNvPr>
          <p:cNvSpPr txBox="1"/>
          <p:nvPr/>
        </p:nvSpPr>
        <p:spPr>
          <a:xfrm>
            <a:off x="911992" y="3490439"/>
            <a:ext cx="9618046" cy="1200329"/>
          </a:xfrm>
          <a:prstGeom prst="rect">
            <a:avLst/>
          </a:prstGeom>
          <a:noFill/>
        </p:spPr>
        <p:txBody>
          <a:bodyPr wrap="square" numCol="1" rtlCol="0">
            <a:spAutoFit/>
          </a:bodyPr>
          <a:lstStyle/>
          <a:p>
            <a:pPr marL="285750" indent="-285750" algn="l" fontAlgn="base">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What according to you are the factors responsible for a better/worse life expectancy?.</a:t>
            </a:r>
          </a:p>
          <a:p>
            <a:pPr marL="285750" indent="-285750" algn="l" fontAlgn="base">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Do the old parameters justify the trend properly, or do you think there can be other factors too?</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48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72E0-06DB-0040-8D2A-63DC95580D3C}"/>
              </a:ext>
            </a:extLst>
          </p:cNvPr>
          <p:cNvSpPr>
            <a:spLocks noGrp="1"/>
          </p:cNvSpPr>
          <p:nvPr>
            <p:ph type="title" idx="4294967295"/>
          </p:nvPr>
        </p:nvSpPr>
        <p:spPr>
          <a:xfrm>
            <a:off x="416560" y="1466850"/>
            <a:ext cx="10977563" cy="3565525"/>
          </a:xfrm>
        </p:spPr>
        <p:txBody>
          <a:bodyPr vert="horz" lIns="91440" tIns="45720" rIns="91440" bIns="45720" rtlCol="0" anchor="ctr">
            <a:normAutofit/>
          </a:bodyPr>
          <a:lstStyle/>
          <a:p>
            <a:r>
              <a:rPr lang="en-US" sz="8800" dirty="0"/>
              <a:t>THANK YOU!</a:t>
            </a:r>
          </a:p>
        </p:txBody>
      </p:sp>
    </p:spTree>
    <p:extLst>
      <p:ext uri="{BB962C8B-B14F-4D97-AF65-F5344CB8AC3E}">
        <p14:creationId xmlns:p14="http://schemas.microsoft.com/office/powerpoint/2010/main" val="377161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FD67600F-E5CD-4E08-9B01-3AA5539F1F27}"/>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pc="-50" dirty="0">
                <a:solidFill>
                  <a:srgbClr val="FFFFFF"/>
                </a:solidFill>
                <a:latin typeface="+mj-lt"/>
                <a:ea typeface="+mj-ea"/>
                <a:cs typeface="+mj-cs"/>
              </a:rPr>
              <a:t>IEEE Papers and analysis</a:t>
            </a:r>
          </a:p>
        </p:txBody>
      </p:sp>
      <p:sp>
        <p:nvSpPr>
          <p:cNvPr id="4" name="TextBox 3">
            <a:extLst>
              <a:ext uri="{FF2B5EF4-FFF2-40B4-BE49-F238E27FC236}">
                <a16:creationId xmlns:a16="http://schemas.microsoft.com/office/drawing/2014/main" id="{16076537-B5AA-4113-A840-293209CBDF0B}"/>
              </a:ext>
            </a:extLst>
          </p:cNvPr>
          <p:cNvSpPr txBox="1"/>
          <p:nvPr/>
        </p:nvSpPr>
        <p:spPr>
          <a:xfrm>
            <a:off x="5231958" y="605896"/>
            <a:ext cx="5923721" cy="5646208"/>
          </a:xfrm>
          <a:prstGeom prst="rect">
            <a:avLst/>
          </a:prstGeom>
        </p:spPr>
        <p:txBody>
          <a:bodyPr vert="horz" lIns="0" tIns="45720" rIns="0" bIns="45720" rtlCol="0" anchor="ctr">
            <a:normAutofit/>
          </a:bodyPr>
          <a:lstStyle/>
          <a:p>
            <a:pPr marL="342900" indent="-342900">
              <a:lnSpc>
                <a:spcPct val="90000"/>
              </a:lnSpc>
              <a:spcAft>
                <a:spcPts val="600"/>
              </a:spcAft>
              <a:buFont typeface="Calibri" panose="020F0502020204030204" pitchFamily="34" charset="0"/>
              <a:buAutoNum type="arabicPeriod"/>
            </a:pPr>
            <a:r>
              <a:rPr lang="en-US" b="1" u="sng" dirty="0">
                <a:solidFill>
                  <a:schemeClr val="tx1">
                    <a:lumMod val="75000"/>
                    <a:lumOff val="25000"/>
                  </a:schemeClr>
                </a:solidFill>
                <a:highlight>
                  <a:srgbClr val="FFFF00"/>
                </a:highlight>
              </a:rPr>
              <a:t>Social Issues Sentiment Analysis using Python by </a:t>
            </a:r>
            <a:r>
              <a:rPr lang="en-US" b="1" u="sng" dirty="0" err="1">
                <a:solidFill>
                  <a:schemeClr val="tx1">
                    <a:lumMod val="75000"/>
                    <a:lumOff val="25000"/>
                  </a:schemeClr>
                </a:solidFill>
                <a:highlight>
                  <a:srgbClr val="FFFF00"/>
                </a:highlight>
              </a:rPr>
              <a:t>Chhinder</a:t>
            </a:r>
            <a:r>
              <a:rPr lang="en-US" b="1" u="sng" dirty="0">
                <a:solidFill>
                  <a:schemeClr val="tx1">
                    <a:lumMod val="75000"/>
                    <a:lumOff val="25000"/>
                  </a:schemeClr>
                </a:solidFill>
                <a:highlight>
                  <a:srgbClr val="FFFF00"/>
                </a:highlight>
              </a:rPr>
              <a:t> </a:t>
            </a:r>
            <a:r>
              <a:rPr lang="en-US" b="1" u="sng" dirty="0" err="1">
                <a:solidFill>
                  <a:schemeClr val="tx1">
                    <a:lumMod val="75000"/>
                    <a:lumOff val="25000"/>
                  </a:schemeClr>
                </a:solidFill>
                <a:highlight>
                  <a:srgbClr val="FFFF00"/>
                </a:highlight>
              </a:rPr>
              <a:t>Kaur;Anand</a:t>
            </a:r>
            <a:r>
              <a:rPr lang="en-US" b="1" u="sng" dirty="0">
                <a:solidFill>
                  <a:schemeClr val="tx1">
                    <a:lumMod val="75000"/>
                    <a:lumOff val="25000"/>
                  </a:schemeClr>
                </a:solidFill>
                <a:highlight>
                  <a:srgbClr val="FFFF00"/>
                </a:highlight>
              </a:rPr>
              <a:t> Sharma</a:t>
            </a:r>
          </a:p>
          <a:p>
            <a:pPr lvl="1">
              <a:lnSpc>
                <a:spcPct val="90000"/>
              </a:lnSpc>
              <a:spcAft>
                <a:spcPts val="600"/>
              </a:spcAft>
              <a:buFont typeface="Calibri" panose="020F0502020204030204" pitchFamily="34" charset="0"/>
            </a:pPr>
            <a:r>
              <a:rPr lang="en-US" sz="1700" dirty="0">
                <a:solidFill>
                  <a:schemeClr val="tx1">
                    <a:lumMod val="75000"/>
                    <a:lumOff val="25000"/>
                  </a:schemeClr>
                </a:solidFill>
                <a:hlinkClick r:id="rId2"/>
              </a:rPr>
              <a:t>https://ieeexplore.ieee.org/document/9277251</a:t>
            </a:r>
            <a:endParaRPr lang="en-US" sz="1700" dirty="0">
              <a:solidFill>
                <a:schemeClr val="tx1">
                  <a:lumMod val="75000"/>
                  <a:lumOff val="25000"/>
                </a:schemeClr>
              </a:solidFill>
            </a:endParaRPr>
          </a:p>
          <a:p>
            <a:pPr lvl="1">
              <a:lnSpc>
                <a:spcPct val="90000"/>
              </a:lnSpc>
              <a:spcAft>
                <a:spcPts val="600"/>
              </a:spcAft>
              <a:buFont typeface="Calibri" panose="020F0502020204030204" pitchFamily="34" charset="0"/>
            </a:pPr>
            <a:r>
              <a:rPr lang="en-US" sz="1700" dirty="0">
                <a:solidFill>
                  <a:schemeClr val="tx1">
                    <a:lumMod val="75000"/>
                    <a:lumOff val="25000"/>
                  </a:schemeClr>
                </a:solidFill>
              </a:rPr>
              <a:t>This IEEE paper talks about two tweeter hashtags like #Women and #Metoo and which one received more tweets, opinions and experiences. Sentiment analysis is gauge people reviews on topics and issues. It was concluded that best and accurate classifier to build a model is Support Vector Machine and that #Women hashtag had more positive tweets than #Metoo.</a:t>
            </a:r>
          </a:p>
          <a:p>
            <a:pPr lvl="1">
              <a:lnSpc>
                <a:spcPct val="90000"/>
              </a:lnSpc>
              <a:spcAft>
                <a:spcPts val="600"/>
              </a:spcAft>
              <a:buFont typeface="Calibri" panose="020F0502020204030204" pitchFamily="34" charset="0"/>
            </a:pPr>
            <a:endParaRPr lang="en-US" sz="1700" dirty="0">
              <a:solidFill>
                <a:schemeClr val="tx1">
                  <a:lumMod val="75000"/>
                  <a:lumOff val="25000"/>
                </a:schemeClr>
              </a:solidFill>
            </a:endParaRPr>
          </a:p>
          <a:p>
            <a:pPr marL="342900" indent="-342900">
              <a:lnSpc>
                <a:spcPct val="90000"/>
              </a:lnSpc>
              <a:spcAft>
                <a:spcPts val="600"/>
              </a:spcAft>
              <a:buFont typeface="Calibri" panose="020F0502020204030204" pitchFamily="34" charset="0"/>
              <a:buAutoNum type="arabicPeriod"/>
            </a:pPr>
            <a:r>
              <a:rPr lang="en-US" sz="1700" b="1" u="sng" dirty="0">
                <a:solidFill>
                  <a:schemeClr val="tx1">
                    <a:lumMod val="75000"/>
                    <a:lumOff val="25000"/>
                  </a:schemeClr>
                </a:solidFill>
                <a:highlight>
                  <a:srgbClr val="FFFF00"/>
                </a:highlight>
              </a:rPr>
              <a:t>Analysis of software vulnerabilities using Exploratory Data Analysis (EDA)</a:t>
            </a:r>
          </a:p>
          <a:p>
            <a:pPr>
              <a:lnSpc>
                <a:spcPct val="90000"/>
              </a:lnSpc>
              <a:spcAft>
                <a:spcPts val="600"/>
              </a:spcAft>
              <a:buFont typeface="Calibri" panose="020F0502020204030204" pitchFamily="34" charset="0"/>
            </a:pPr>
            <a:r>
              <a:rPr lang="en-US" sz="1700" dirty="0">
                <a:solidFill>
                  <a:schemeClr val="tx1">
                    <a:lumMod val="75000"/>
                    <a:lumOff val="25000"/>
                  </a:schemeClr>
                </a:solidFill>
              </a:rPr>
              <a:t>      </a:t>
            </a:r>
            <a:r>
              <a:rPr lang="en-US" sz="1700" dirty="0">
                <a:solidFill>
                  <a:schemeClr val="tx1">
                    <a:lumMod val="75000"/>
                    <a:lumOff val="25000"/>
                  </a:schemeClr>
                </a:solidFill>
                <a:hlinkClick r:id="rId3"/>
              </a:rPr>
              <a:t>https://ieeexplore-ieee-org.rlib.pace.edu/stamp/stamp.jsp?tp=&amp;arnumber=9325628</a:t>
            </a:r>
            <a:endParaRPr lang="en-US" sz="1700" dirty="0">
              <a:solidFill>
                <a:schemeClr val="tx1">
                  <a:lumMod val="75000"/>
                  <a:lumOff val="25000"/>
                </a:schemeClr>
              </a:solidFill>
            </a:endParaRPr>
          </a:p>
          <a:p>
            <a:pPr>
              <a:lnSpc>
                <a:spcPct val="90000"/>
              </a:lnSpc>
              <a:spcAft>
                <a:spcPts val="600"/>
              </a:spcAft>
              <a:buFont typeface="Calibri" panose="020F0502020204030204" pitchFamily="34" charset="0"/>
            </a:pPr>
            <a:r>
              <a:rPr lang="en-US" sz="1700" dirty="0">
                <a:solidFill>
                  <a:schemeClr val="tx1">
                    <a:lumMod val="75000"/>
                    <a:lumOff val="25000"/>
                  </a:schemeClr>
                </a:solidFill>
              </a:rPr>
              <a:t>     This paper talks about the software vulnerabilities and how they are critical to a business and how crucial it is to identify it at an early stage. This paper focuses on Vulnerabilities by visualizing CVSS scores, severity, vulnerability status, category and OS and to study them in order to prevent them from occurring.</a:t>
            </a:r>
          </a:p>
          <a:p>
            <a:pPr>
              <a:lnSpc>
                <a:spcPct val="90000"/>
              </a:lnSpc>
              <a:spcAft>
                <a:spcPts val="600"/>
              </a:spcAft>
              <a:buFont typeface="Calibri" panose="020F0502020204030204" pitchFamily="34" charset="0"/>
            </a:pPr>
            <a:endParaRPr lang="en-US" sz="1700" dirty="0">
              <a:solidFill>
                <a:schemeClr val="tx1">
                  <a:lumMod val="75000"/>
                  <a:lumOff val="25000"/>
                </a:schemeClr>
              </a:solidFill>
            </a:endParaRPr>
          </a:p>
        </p:txBody>
      </p:sp>
      <p:sp>
        <p:nvSpPr>
          <p:cNvPr id="3" name="TextBox 2">
            <a:extLst>
              <a:ext uri="{FF2B5EF4-FFF2-40B4-BE49-F238E27FC236}">
                <a16:creationId xmlns:a16="http://schemas.microsoft.com/office/drawing/2014/main" id="{D54E6DE0-41C6-4AF2-AA36-1F97DE1517EB}"/>
              </a:ext>
            </a:extLst>
          </p:cNvPr>
          <p:cNvSpPr txBox="1"/>
          <p:nvPr/>
        </p:nvSpPr>
        <p:spPr>
          <a:xfrm rot="10800000" flipH="1" flipV="1">
            <a:off x="873492" y="1662863"/>
            <a:ext cx="719247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08741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FD67600F-E5CD-4E08-9B01-3AA5539F1F27}"/>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pc="-50">
                <a:solidFill>
                  <a:srgbClr val="FFFFFF"/>
                </a:solidFill>
                <a:latin typeface="+mj-lt"/>
                <a:ea typeface="+mj-ea"/>
                <a:cs typeface="+mj-cs"/>
              </a:rPr>
              <a:t>IEEE Papers and analysis</a:t>
            </a:r>
          </a:p>
        </p:txBody>
      </p:sp>
      <p:sp>
        <p:nvSpPr>
          <p:cNvPr id="4" name="TextBox 3">
            <a:extLst>
              <a:ext uri="{FF2B5EF4-FFF2-40B4-BE49-F238E27FC236}">
                <a16:creationId xmlns:a16="http://schemas.microsoft.com/office/drawing/2014/main" id="{16076537-B5AA-4113-A840-293209CBDF0B}"/>
              </a:ext>
            </a:extLst>
          </p:cNvPr>
          <p:cNvSpPr txBox="1"/>
          <p:nvPr/>
        </p:nvSpPr>
        <p:spPr>
          <a:xfrm>
            <a:off x="5231958" y="605896"/>
            <a:ext cx="5923721" cy="5646208"/>
          </a:xfrm>
          <a:prstGeom prst="rect">
            <a:avLst/>
          </a:prstGeom>
        </p:spPr>
        <p:txBody>
          <a:bodyPr vert="horz" lIns="0" tIns="45720" rIns="0" bIns="45720" rtlCol="0" anchor="ctr">
            <a:normAutofit fontScale="92500" lnSpcReduction="20000"/>
          </a:bodyPr>
          <a:lstStyle/>
          <a:p>
            <a:pPr>
              <a:spcAft>
                <a:spcPts val="600"/>
              </a:spcAft>
              <a:buFont typeface="Calibri" panose="020F0502020204030204" pitchFamily="34" charset="0"/>
            </a:pPr>
            <a:r>
              <a:rPr lang="en-US" sz="2200" dirty="0">
                <a:solidFill>
                  <a:schemeClr val="tx1">
                    <a:lumMod val="75000"/>
                    <a:lumOff val="25000"/>
                  </a:schemeClr>
                </a:solidFill>
              </a:rPr>
              <a:t>3. </a:t>
            </a:r>
            <a:r>
              <a:rPr lang="en-US" sz="2200" b="1" u="sng" dirty="0">
                <a:solidFill>
                  <a:schemeClr val="tx1">
                    <a:lumMod val="75000"/>
                    <a:lumOff val="25000"/>
                  </a:schemeClr>
                </a:solidFill>
                <a:highlight>
                  <a:srgbClr val="FFFF00"/>
                </a:highlight>
              </a:rPr>
              <a:t>Using Exploratory Data Analysis for Generating Inferences on the Correlation of COVID-19 cases</a:t>
            </a:r>
          </a:p>
          <a:p>
            <a:pPr>
              <a:spcAft>
                <a:spcPts val="600"/>
              </a:spcAft>
              <a:buFont typeface="Calibri" panose="020F0502020204030204" pitchFamily="34" charset="0"/>
            </a:pPr>
            <a:r>
              <a:rPr lang="en-US" sz="2200" dirty="0">
                <a:solidFill>
                  <a:schemeClr val="tx1">
                    <a:lumMod val="75000"/>
                    <a:lumOff val="25000"/>
                  </a:schemeClr>
                </a:solidFill>
                <a:hlinkClick r:id="rId2"/>
              </a:rPr>
              <a:t>https://ieeexplore-ieee-org.rlib.pace.edu/stamp/stamp.jsp?tp=&amp;arnumber=9225621</a:t>
            </a:r>
            <a:endParaRPr lang="en-US" sz="2200" dirty="0">
              <a:solidFill>
                <a:schemeClr val="tx1">
                  <a:lumMod val="75000"/>
                  <a:lumOff val="25000"/>
                </a:schemeClr>
              </a:solidFill>
            </a:endParaRPr>
          </a:p>
          <a:p>
            <a:pPr>
              <a:spcAft>
                <a:spcPts val="600"/>
              </a:spcAft>
              <a:buFont typeface="Calibri" panose="020F0502020204030204" pitchFamily="34" charset="0"/>
            </a:pPr>
            <a:r>
              <a:rPr lang="en-US" sz="2200" dirty="0">
                <a:solidFill>
                  <a:schemeClr val="tx1">
                    <a:lumMod val="75000"/>
                    <a:lumOff val="25000"/>
                  </a:schemeClr>
                </a:solidFill>
              </a:rPr>
              <a:t>In this paper, data visualization technique is applied to the dataset and is used to formulate patterns for better insights on the effects of the pandemic with respect to the various factors given in the dataset.</a:t>
            </a:r>
          </a:p>
          <a:p>
            <a:pPr>
              <a:spcAft>
                <a:spcPts val="600"/>
              </a:spcAft>
              <a:buFont typeface="Calibri" panose="020F0502020204030204" pitchFamily="34" charset="0"/>
            </a:pPr>
            <a:endParaRPr lang="en-US" sz="2200" dirty="0">
              <a:solidFill>
                <a:schemeClr val="tx1">
                  <a:lumMod val="75000"/>
                  <a:lumOff val="25000"/>
                </a:schemeClr>
              </a:solidFill>
            </a:endParaRPr>
          </a:p>
          <a:p>
            <a:pPr>
              <a:spcAft>
                <a:spcPts val="600"/>
              </a:spcAft>
              <a:buFont typeface="Calibri" panose="020F0502020204030204" pitchFamily="34" charset="0"/>
            </a:pPr>
            <a:r>
              <a:rPr lang="en-US" sz="2200" dirty="0">
                <a:solidFill>
                  <a:schemeClr val="tx1">
                    <a:lumMod val="75000"/>
                    <a:lumOff val="25000"/>
                  </a:schemeClr>
                </a:solidFill>
              </a:rPr>
              <a:t>4. </a:t>
            </a:r>
            <a:r>
              <a:rPr lang="en-US" sz="2200" b="1" u="sng" dirty="0">
                <a:solidFill>
                  <a:schemeClr val="tx1">
                    <a:lumMod val="75000"/>
                    <a:lumOff val="25000"/>
                  </a:schemeClr>
                </a:solidFill>
                <a:highlight>
                  <a:srgbClr val="FFFF00"/>
                </a:highlight>
              </a:rPr>
              <a:t>EXPLORATORY DATA ANALYSIS AND MODELLING SOLAR RADIATION AND ASSOCIATED      ENVIRONMENTAL PHENOMENON</a:t>
            </a:r>
          </a:p>
          <a:p>
            <a:pPr>
              <a:spcAft>
                <a:spcPts val="600"/>
              </a:spcAft>
              <a:buFont typeface="Calibri" panose="020F0502020204030204" pitchFamily="34" charset="0"/>
            </a:pPr>
            <a:r>
              <a:rPr lang="en-US" sz="2200" dirty="0">
                <a:solidFill>
                  <a:schemeClr val="tx1">
                    <a:lumMod val="75000"/>
                    <a:lumOff val="25000"/>
                  </a:schemeClr>
                </a:solidFill>
              </a:rPr>
              <a:t>This paper deals with the seasonal model of solar radiation and the data visualization gives a rough estimation of maximum available solar energy available and the parameters effecting the radiation</a:t>
            </a:r>
          </a:p>
          <a:p>
            <a:pPr>
              <a:spcAft>
                <a:spcPts val="600"/>
              </a:spcAft>
              <a:buFont typeface="Calibri" panose="020F0502020204030204" pitchFamily="34" charset="0"/>
            </a:pPr>
            <a:r>
              <a:rPr lang="en-US" sz="2200">
                <a:solidFill>
                  <a:schemeClr val="tx1">
                    <a:lumMod val="75000"/>
                    <a:lumOff val="25000"/>
                  </a:schemeClr>
                </a:solidFill>
                <a:hlinkClick r:id="rId3"/>
              </a:rPr>
              <a:t>https://ieeexplore-ieee-org.rlib.pace.edu/stamp/stamp.jsp?tp=&amp;arnumber=7730115</a:t>
            </a:r>
            <a:endParaRPr lang="en-US" sz="2200">
              <a:solidFill>
                <a:schemeClr val="tx1">
                  <a:lumMod val="75000"/>
                  <a:lumOff val="25000"/>
                </a:schemeClr>
              </a:solidFill>
            </a:endParaRPr>
          </a:p>
          <a:p>
            <a:pPr>
              <a:spcAft>
                <a:spcPts val="600"/>
              </a:spcAft>
              <a:buFont typeface="Calibri" panose="020F0502020204030204" pitchFamily="34" charset="0"/>
            </a:pPr>
            <a:endParaRPr lang="en-US" sz="2200" dirty="0">
              <a:solidFill>
                <a:schemeClr val="tx1">
                  <a:lumMod val="75000"/>
                  <a:lumOff val="25000"/>
                </a:schemeClr>
              </a:solidFill>
            </a:endParaRPr>
          </a:p>
          <a:p>
            <a:pPr>
              <a:spcAft>
                <a:spcPts val="600"/>
              </a:spcAft>
              <a:buFont typeface="Calibri" panose="020F0502020204030204" pitchFamily="34" charset="0"/>
            </a:pPr>
            <a:endParaRPr lang="en-US" sz="2200" dirty="0">
              <a:solidFill>
                <a:schemeClr val="tx1">
                  <a:lumMod val="75000"/>
                  <a:lumOff val="25000"/>
                </a:schemeClr>
              </a:solidFill>
            </a:endParaRPr>
          </a:p>
        </p:txBody>
      </p:sp>
      <p:sp>
        <p:nvSpPr>
          <p:cNvPr id="3" name="TextBox 2">
            <a:extLst>
              <a:ext uri="{FF2B5EF4-FFF2-40B4-BE49-F238E27FC236}">
                <a16:creationId xmlns:a16="http://schemas.microsoft.com/office/drawing/2014/main" id="{D54E6DE0-41C6-4AF2-AA36-1F97DE1517EB}"/>
              </a:ext>
            </a:extLst>
          </p:cNvPr>
          <p:cNvSpPr txBox="1"/>
          <p:nvPr/>
        </p:nvSpPr>
        <p:spPr>
          <a:xfrm rot="10800000" flipH="1" flipV="1">
            <a:off x="873492" y="1662863"/>
            <a:ext cx="719247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33942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6ACB7AC9-8088-4011-A00B-A6386F65CEA9}"/>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spc="-50" dirty="0">
                <a:solidFill>
                  <a:srgbClr val="FFFFFF"/>
                </a:solidFill>
                <a:latin typeface="+mj-lt"/>
                <a:ea typeface="+mj-ea"/>
                <a:cs typeface="+mj-cs"/>
              </a:rPr>
              <a:t>INTRODUCTION</a:t>
            </a:r>
          </a:p>
        </p:txBody>
      </p:sp>
      <p:sp>
        <p:nvSpPr>
          <p:cNvPr id="18" name="Rectangle 17">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CC9B537-2743-4654-BC0F-9701A7A3AE1C}"/>
              </a:ext>
            </a:extLst>
          </p:cNvPr>
          <p:cNvSpPr txBox="1"/>
          <p:nvPr/>
        </p:nvSpPr>
        <p:spPr>
          <a:xfrm>
            <a:off x="934403" y="2057401"/>
            <a:ext cx="9618046" cy="5093702"/>
          </a:xfrm>
          <a:prstGeom prst="rect">
            <a:avLst/>
          </a:prstGeom>
          <a:noFill/>
        </p:spPr>
        <p:txBody>
          <a:bodyPr wrap="square" numCol="1" rtlCol="0">
            <a:spAutoFit/>
          </a:bodyPr>
          <a:lstStyle/>
          <a:p>
            <a:pPr algn="l" fontAlgn="base">
              <a:spcAft>
                <a:spcPts val="600"/>
              </a:spcAft>
            </a:pPr>
            <a:r>
              <a:rPr lang="en-US" b="0" i="0" dirty="0">
                <a:effectLst/>
                <a:latin typeface="Arial" panose="020B0604020202020204" pitchFamily="34" charset="0"/>
                <a:cs typeface="Arial" panose="020B0604020202020204" pitchFamily="34" charset="0"/>
              </a:rPr>
              <a:t>A person's life expectancy is an estimate of how long they will live on average.</a:t>
            </a:r>
          </a:p>
          <a:p>
            <a:pPr algn="l" fontAlgn="base">
              <a:spcAft>
                <a:spcPts val="600"/>
              </a:spcAft>
            </a:pPr>
            <a:endParaRPr lang="en-US" b="0" i="0" dirty="0">
              <a:effectLst/>
              <a:latin typeface="Arial" panose="020B0604020202020204" pitchFamily="34" charset="0"/>
              <a:cs typeface="Arial" panose="020B0604020202020204" pitchFamily="34" charset="0"/>
            </a:endParaRPr>
          </a:p>
          <a:p>
            <a:pPr algn="l" fontAlgn="base">
              <a:spcAft>
                <a:spcPts val="600"/>
              </a:spcAft>
            </a:pPr>
            <a:r>
              <a:rPr lang="en-US" b="0" i="0" dirty="0">
                <a:effectLst/>
                <a:latin typeface="Arial" panose="020B0604020202020204" pitchFamily="34" charset="0"/>
                <a:cs typeface="Arial" panose="020B0604020202020204" pitchFamily="34" charset="0"/>
              </a:rPr>
              <a:t>Many factors influence life expectancy, including socioeconomic position, which includes work, income, education, and economic well-being.</a:t>
            </a:r>
          </a:p>
          <a:p>
            <a:pPr algn="l" fontAlgn="base">
              <a:spcAft>
                <a:spcPts val="600"/>
              </a:spcAft>
            </a:pPr>
            <a:endParaRPr lang="en-US" b="0" i="0" dirty="0">
              <a:effectLst/>
              <a:latin typeface="Arial" panose="020B0604020202020204" pitchFamily="34" charset="0"/>
              <a:cs typeface="Arial" panose="020B0604020202020204" pitchFamily="34" charset="0"/>
            </a:endParaRPr>
          </a:p>
          <a:p>
            <a:pPr algn="l" fontAlgn="base">
              <a:spcAft>
                <a:spcPts val="600"/>
              </a:spcAft>
            </a:pPr>
            <a:r>
              <a:rPr lang="en-US" b="0" i="0" dirty="0">
                <a:effectLst/>
                <a:latin typeface="Arial" panose="020B0604020202020204" pitchFamily="34" charset="0"/>
                <a:cs typeface="Arial" panose="020B0604020202020204" pitchFamily="34" charset="0"/>
              </a:rPr>
              <a:t>Tobacco and excessive alcohol usage, poor nutrition, and lack of exercise are all health-related activities.</a:t>
            </a:r>
          </a:p>
          <a:p>
            <a:pPr algn="l" fontAlgn="base">
              <a:spcAft>
                <a:spcPts val="600"/>
              </a:spcAft>
            </a:pPr>
            <a:endParaRPr lang="en-US" b="0" i="0" dirty="0">
              <a:effectLst/>
              <a:latin typeface="Arial" panose="020B0604020202020204" pitchFamily="34" charset="0"/>
              <a:cs typeface="Arial" panose="020B0604020202020204" pitchFamily="34" charset="0"/>
            </a:endParaRPr>
          </a:p>
          <a:p>
            <a:pPr algn="l" fontAlgn="base">
              <a:spcAft>
                <a:spcPts val="600"/>
              </a:spcAft>
            </a:pPr>
            <a:r>
              <a:rPr lang="en-US" b="0" i="0" dirty="0">
                <a:effectLst/>
                <a:latin typeface="Arial" panose="020B0604020202020204" pitchFamily="34" charset="0"/>
                <a:cs typeface="Arial" panose="020B0604020202020204" pitchFamily="34" charset="0"/>
              </a:rPr>
              <a:t>We have attempted to examine the data and provide measurable methods to improve Life Expectancy using the above-mentioned criteria.</a:t>
            </a:r>
            <a:endParaRPr lang="en-US" dirty="0">
              <a:latin typeface="Arial" panose="020B0604020202020204" pitchFamily="34" charset="0"/>
              <a:cs typeface="Arial" panose="020B0604020202020204" pitchFamily="34" charset="0"/>
            </a:endParaRPr>
          </a:p>
          <a:p>
            <a:pPr>
              <a:spcAft>
                <a:spcPts val="600"/>
              </a:spcAft>
              <a:buFont typeface="Calibri" panose="020F0502020204030204" pitchFamily="34" charset="0"/>
            </a:pPr>
            <a:endParaRPr lang="en-US" dirty="0">
              <a:hlinkClick r:id="rId2">
                <a:extLst>
                  <a:ext uri="{A12FA001-AC4F-418D-AE19-62706E023703}">
                    <ahyp:hlinkClr xmlns:ahyp="http://schemas.microsoft.com/office/drawing/2018/hyperlinkcolor" val="tx"/>
                  </a:ext>
                </a:extLst>
              </a:hlinkClick>
            </a:endParaRPr>
          </a:p>
          <a:p>
            <a:pPr>
              <a:spcAft>
                <a:spcPts val="600"/>
              </a:spcAft>
              <a:buFont typeface="Calibri" panose="020F0502020204030204" pitchFamily="34" charset="0"/>
            </a:pPr>
            <a:r>
              <a:rPr lang="en-US" dirty="0">
                <a:hlinkClick r:id="rId2">
                  <a:extLst>
                    <a:ext uri="{A12FA001-AC4F-418D-AE19-62706E023703}">
                      <ahyp:hlinkClr xmlns:ahyp="http://schemas.microsoft.com/office/drawing/2018/hyperlinkcolor" val="tx"/>
                    </a:ext>
                  </a:extLst>
                </a:hlinkClick>
              </a:rPr>
              <a:t>Dataset Used</a:t>
            </a:r>
          </a:p>
          <a:p>
            <a:pPr>
              <a:spcAft>
                <a:spcPts val="600"/>
              </a:spcAft>
              <a:buFont typeface="Calibri" panose="020F0502020204030204" pitchFamily="34" charset="0"/>
            </a:pPr>
            <a:r>
              <a:rPr lang="en-US" dirty="0">
                <a:hlinkClick r:id="rId2">
                  <a:extLst>
                    <a:ext uri="{A12FA001-AC4F-418D-AE19-62706E023703}">
                      <ahyp:hlinkClr xmlns:ahyp="http://schemas.microsoft.com/office/drawing/2018/hyperlinkcolor" val="tx"/>
                    </a:ext>
                  </a:extLst>
                </a:hlinkClick>
              </a:rPr>
              <a:t>https://www.kaggle.com/datasets/nimishukey/life-expectancy-in-india</a:t>
            </a:r>
            <a:endParaRPr lang="en-US" dirty="0"/>
          </a:p>
          <a:p>
            <a:pPr algn="l" fontAlgn="base">
              <a:spcAft>
                <a:spcPts val="600"/>
              </a:spcAft>
            </a:pPr>
            <a:endParaRPr lang="en-US" b="0" i="0" dirty="0">
              <a:effectLst/>
              <a:latin typeface="Arial" panose="020B0604020202020204" pitchFamily="34" charset="0"/>
              <a:cs typeface="Arial" panose="020B0604020202020204" pitchFamily="34" charset="0"/>
            </a:endParaRPr>
          </a:p>
          <a:p>
            <a:pPr>
              <a:spcAft>
                <a:spcPts val="600"/>
              </a:spcAft>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71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6ACB7AC9-8088-4011-A00B-A6386F65CEA9}"/>
              </a:ext>
            </a:extLst>
          </p:cNvPr>
          <p:cNvSpPr txBox="1"/>
          <p:nvPr/>
        </p:nvSpPr>
        <p:spPr>
          <a:xfrm>
            <a:off x="484814" y="640080"/>
            <a:ext cx="3659246" cy="28503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spc="-50">
                <a:solidFill>
                  <a:srgbClr val="FFFFFF"/>
                </a:solidFill>
                <a:latin typeface="+mj-lt"/>
                <a:ea typeface="+mj-ea"/>
                <a:cs typeface="+mj-cs"/>
              </a:rPr>
              <a:t>Problem Definition or hypothesis</a:t>
            </a:r>
          </a:p>
        </p:txBody>
      </p:sp>
      <p:cxnSp>
        <p:nvCxnSpPr>
          <p:cNvPr id="43" name="Straight Connector 42">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Different coloured question marks">
            <a:extLst>
              <a:ext uri="{FF2B5EF4-FFF2-40B4-BE49-F238E27FC236}">
                <a16:creationId xmlns:a16="http://schemas.microsoft.com/office/drawing/2014/main" id="{CEFFB908-5AA7-CC3A-39C6-64A935B09AF5}"/>
              </a:ext>
            </a:extLst>
          </p:cNvPr>
          <p:cNvPicPr>
            <a:picLocks noChangeAspect="1"/>
          </p:cNvPicPr>
          <p:nvPr/>
        </p:nvPicPr>
        <p:blipFill rotWithShape="1">
          <a:blip r:embed="rId2"/>
          <a:srcRect l="18445" r="19573"/>
          <a:stretch/>
        </p:blipFill>
        <p:spPr>
          <a:xfrm>
            <a:off x="4635095" y="10"/>
            <a:ext cx="7556889" cy="6857990"/>
          </a:xfrm>
          <a:prstGeom prst="rect">
            <a:avLst/>
          </a:prstGeom>
        </p:spPr>
      </p:pic>
    </p:spTree>
    <p:extLst>
      <p:ext uri="{BB962C8B-B14F-4D97-AF65-F5344CB8AC3E}">
        <p14:creationId xmlns:p14="http://schemas.microsoft.com/office/powerpoint/2010/main" val="37205213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C9B537-2743-4654-BC0F-9701A7A3AE1C}"/>
              </a:ext>
            </a:extLst>
          </p:cNvPr>
          <p:cNvSpPr txBox="1"/>
          <p:nvPr/>
        </p:nvSpPr>
        <p:spPr>
          <a:xfrm>
            <a:off x="345440" y="477520"/>
            <a:ext cx="11104880" cy="5648960"/>
          </a:xfrm>
          <a:prstGeom prst="rect">
            <a:avLst/>
          </a:prstGeom>
        </p:spPr>
        <p:txBody>
          <a:bodyPr vert="horz" lIns="0" tIns="45720" rIns="0" bIns="45720" numCol="1" rtlCol="0">
            <a:normAutofit/>
          </a:bodyPr>
          <a:lstStyle/>
          <a:p>
            <a:pPr fontAlgn="base">
              <a:lnSpc>
                <a:spcPct val="90000"/>
              </a:lnSpc>
              <a:spcAft>
                <a:spcPts val="600"/>
              </a:spcAft>
              <a:buFont typeface="Calibri" panose="020F0502020204030204" pitchFamily="34" charset="0"/>
            </a:pPr>
            <a:r>
              <a:rPr lang="en-US" sz="2800" b="1" i="0" dirty="0">
                <a:solidFill>
                  <a:schemeClr val="tx1">
                    <a:lumMod val="75000"/>
                    <a:lumOff val="25000"/>
                  </a:schemeClr>
                </a:solidFill>
                <a:effectLst/>
              </a:rPr>
              <a:t>Life Expectancy is based on different factors, few of them used in the dataset are</a:t>
            </a:r>
          </a:p>
          <a:p>
            <a:pPr marL="742950" lvl="1" indent="-285750" fontAlgn="base">
              <a:lnSpc>
                <a:spcPct val="90000"/>
              </a:lnSpc>
              <a:spcAft>
                <a:spcPts val="600"/>
              </a:spcAft>
              <a:buFont typeface="Calibri" panose="020F0502020204030204" pitchFamily="34" charset="0"/>
              <a:buChar char="Ø"/>
            </a:pPr>
            <a:r>
              <a:rPr lang="en-US" sz="2000" b="1" dirty="0">
                <a:solidFill>
                  <a:schemeClr val="tx1">
                    <a:lumMod val="75000"/>
                    <a:lumOff val="25000"/>
                  </a:schemeClr>
                </a:solidFill>
              </a:rPr>
              <a:t>Male / Female Ratio</a:t>
            </a:r>
          </a:p>
          <a:p>
            <a:pPr marL="742950" lvl="1" indent="-285750" fontAlgn="base">
              <a:lnSpc>
                <a:spcPct val="90000"/>
              </a:lnSpc>
              <a:spcAft>
                <a:spcPts val="600"/>
              </a:spcAft>
              <a:buFont typeface="Calibri" panose="020F0502020204030204" pitchFamily="34" charset="0"/>
              <a:buChar char="Ø"/>
            </a:pPr>
            <a:r>
              <a:rPr lang="en-US" sz="2000" b="1" i="0" dirty="0">
                <a:solidFill>
                  <a:schemeClr val="tx1">
                    <a:lumMod val="75000"/>
                    <a:lumOff val="25000"/>
                  </a:schemeClr>
                </a:solidFill>
                <a:effectLst/>
              </a:rPr>
              <a:t>Literacy Rate</a:t>
            </a:r>
          </a:p>
          <a:p>
            <a:pPr marL="742950" lvl="1" indent="-285750" fontAlgn="base">
              <a:lnSpc>
                <a:spcPct val="90000"/>
              </a:lnSpc>
              <a:spcAft>
                <a:spcPts val="600"/>
              </a:spcAft>
              <a:buFont typeface="Calibri" panose="020F0502020204030204" pitchFamily="34" charset="0"/>
              <a:buChar char="Ø"/>
            </a:pPr>
            <a:r>
              <a:rPr lang="en-US" sz="2000" b="1" dirty="0">
                <a:solidFill>
                  <a:schemeClr val="tx1">
                    <a:lumMod val="75000"/>
                    <a:lumOff val="25000"/>
                  </a:schemeClr>
                </a:solidFill>
              </a:rPr>
              <a:t>Undernutrition</a:t>
            </a:r>
          </a:p>
          <a:p>
            <a:pPr marL="742950" lvl="1" indent="-285750" fontAlgn="base">
              <a:lnSpc>
                <a:spcPct val="90000"/>
              </a:lnSpc>
              <a:spcAft>
                <a:spcPts val="600"/>
              </a:spcAft>
              <a:buFont typeface="Calibri" panose="020F0502020204030204" pitchFamily="34" charset="0"/>
              <a:buChar char="Ø"/>
            </a:pPr>
            <a:r>
              <a:rPr lang="en-US" sz="2000" b="1" i="0" dirty="0">
                <a:solidFill>
                  <a:schemeClr val="tx1">
                    <a:lumMod val="75000"/>
                    <a:lumOff val="25000"/>
                  </a:schemeClr>
                </a:solidFill>
                <a:effectLst/>
              </a:rPr>
              <a:t>Men / Women Alcohol and Tobacco consumption</a:t>
            </a:r>
          </a:p>
          <a:p>
            <a:pPr marL="742950" lvl="1" indent="-285750" fontAlgn="base">
              <a:lnSpc>
                <a:spcPct val="90000"/>
              </a:lnSpc>
              <a:spcAft>
                <a:spcPts val="600"/>
              </a:spcAft>
              <a:buFont typeface="Calibri" panose="020F0502020204030204" pitchFamily="34" charset="0"/>
              <a:buChar char="Ø"/>
            </a:pPr>
            <a:r>
              <a:rPr lang="en-US" sz="2000" b="1" dirty="0">
                <a:solidFill>
                  <a:schemeClr val="tx1">
                    <a:lumMod val="75000"/>
                    <a:lumOff val="25000"/>
                  </a:schemeClr>
                </a:solidFill>
              </a:rPr>
              <a:t>Pollution parameters like SO2, NO2, PM10</a:t>
            </a:r>
            <a:r>
              <a:rPr lang="en-US" sz="2000" b="1" i="0" dirty="0">
                <a:solidFill>
                  <a:schemeClr val="tx1">
                    <a:lumMod val="75000"/>
                    <a:lumOff val="25000"/>
                  </a:schemeClr>
                </a:solidFill>
                <a:effectLst/>
              </a:rPr>
              <a:t> </a:t>
            </a:r>
            <a:endParaRPr lang="en-US" sz="2000" b="1" dirty="0">
              <a:solidFill>
                <a:schemeClr val="tx1">
                  <a:lumMod val="75000"/>
                  <a:lumOff val="25000"/>
                </a:schemeClr>
              </a:solidFill>
            </a:endParaRPr>
          </a:p>
          <a:p>
            <a:pPr lvl="1" fontAlgn="base">
              <a:lnSpc>
                <a:spcPct val="90000"/>
              </a:lnSpc>
              <a:spcAft>
                <a:spcPts val="600"/>
              </a:spcAft>
              <a:buFont typeface="Calibri" panose="020F0502020204030204" pitchFamily="34" charset="0"/>
            </a:pPr>
            <a:endParaRPr lang="en-US" sz="2000" b="1" i="0" dirty="0">
              <a:solidFill>
                <a:schemeClr val="tx1">
                  <a:lumMod val="75000"/>
                  <a:lumOff val="25000"/>
                </a:schemeClr>
              </a:solidFill>
              <a:effectLst/>
            </a:endParaRPr>
          </a:p>
          <a:p>
            <a:pPr fontAlgn="base">
              <a:lnSpc>
                <a:spcPct val="90000"/>
              </a:lnSpc>
              <a:spcAft>
                <a:spcPts val="600"/>
              </a:spcAft>
              <a:buFont typeface="Calibri" panose="020F0502020204030204" pitchFamily="34" charset="0"/>
            </a:pPr>
            <a:r>
              <a:rPr lang="en-US" sz="2800" b="1" i="0" dirty="0">
                <a:solidFill>
                  <a:schemeClr val="tx1">
                    <a:lumMod val="75000"/>
                    <a:lumOff val="25000"/>
                  </a:schemeClr>
                </a:solidFill>
                <a:effectLst/>
              </a:rPr>
              <a:t>In order to take a step towards better Life Expectancy we must look at few problems:</a:t>
            </a:r>
          </a:p>
          <a:p>
            <a:pPr marL="285750" indent="-285750" fontAlgn="base">
              <a:lnSpc>
                <a:spcPct val="90000"/>
              </a:lnSpc>
              <a:spcAft>
                <a:spcPts val="600"/>
              </a:spcAft>
              <a:buFont typeface="Calibri" panose="020F0502020204030204" pitchFamily="34" charset="0"/>
              <a:buChar char="Ø"/>
            </a:pPr>
            <a:r>
              <a:rPr lang="en-US" sz="2000" b="1" i="0" dirty="0">
                <a:solidFill>
                  <a:schemeClr val="tx1">
                    <a:lumMod val="75000"/>
                    <a:lumOff val="25000"/>
                  </a:schemeClr>
                </a:solidFill>
                <a:effectLst/>
              </a:rPr>
              <a:t>What elements have a </a:t>
            </a:r>
            <a:r>
              <a:rPr lang="en-US" sz="2000" b="1" i="0" dirty="0">
                <a:solidFill>
                  <a:schemeClr val="tx1">
                    <a:lumMod val="75000"/>
                    <a:lumOff val="25000"/>
                  </a:schemeClr>
                </a:solidFill>
                <a:effectLst/>
                <a:highlight>
                  <a:srgbClr val="FFFF00"/>
                </a:highlight>
              </a:rPr>
              <a:t>good impact</a:t>
            </a:r>
            <a:r>
              <a:rPr lang="en-US" sz="2000" b="1" i="0" dirty="0">
                <a:solidFill>
                  <a:schemeClr val="tx1">
                    <a:lumMod val="75000"/>
                    <a:lumOff val="25000"/>
                  </a:schemeClr>
                </a:solidFill>
                <a:effectLst/>
              </a:rPr>
              <a:t>, while others have a </a:t>
            </a:r>
            <a:r>
              <a:rPr lang="en-US" sz="2000" b="1" i="0" dirty="0">
                <a:solidFill>
                  <a:schemeClr val="tx1">
                    <a:lumMod val="75000"/>
                    <a:lumOff val="25000"/>
                  </a:schemeClr>
                </a:solidFill>
                <a:effectLst/>
                <a:highlight>
                  <a:srgbClr val="FFFF00"/>
                </a:highlight>
              </a:rPr>
              <a:t>negative impact</a:t>
            </a:r>
            <a:r>
              <a:rPr lang="en-US" sz="2000" b="1" i="0" dirty="0">
                <a:solidFill>
                  <a:schemeClr val="tx1">
                    <a:lumMod val="75000"/>
                    <a:lumOff val="25000"/>
                  </a:schemeClr>
                </a:solidFill>
                <a:effectLst/>
              </a:rPr>
              <a:t>?</a:t>
            </a:r>
          </a:p>
          <a:p>
            <a:pPr marL="285750" indent="-285750" fontAlgn="base">
              <a:lnSpc>
                <a:spcPct val="90000"/>
              </a:lnSpc>
              <a:spcAft>
                <a:spcPts val="600"/>
              </a:spcAft>
              <a:buFont typeface="Calibri" panose="020F0502020204030204" pitchFamily="34" charset="0"/>
              <a:buChar char="Ø"/>
            </a:pPr>
            <a:r>
              <a:rPr lang="en-US" sz="2000" b="1" dirty="0">
                <a:solidFill>
                  <a:schemeClr val="tx1">
                    <a:lumMod val="75000"/>
                    <a:lumOff val="25000"/>
                  </a:schemeClr>
                </a:solidFill>
              </a:rPr>
              <a:t>Is Undernutrition a vital factor?</a:t>
            </a:r>
            <a:endParaRPr lang="en-US" sz="2000" b="1" i="0" dirty="0">
              <a:solidFill>
                <a:schemeClr val="tx1">
                  <a:lumMod val="75000"/>
                  <a:lumOff val="25000"/>
                </a:schemeClr>
              </a:solidFill>
              <a:effectLst/>
            </a:endParaRPr>
          </a:p>
          <a:p>
            <a:pPr marL="285750" indent="-285750" fontAlgn="base">
              <a:lnSpc>
                <a:spcPct val="90000"/>
              </a:lnSpc>
              <a:spcAft>
                <a:spcPts val="600"/>
              </a:spcAft>
              <a:buFont typeface="Calibri" panose="020F0502020204030204" pitchFamily="34" charset="0"/>
              <a:buChar char="Ø"/>
            </a:pPr>
            <a:endParaRPr lang="en-US" sz="1700" b="0" i="0" dirty="0">
              <a:solidFill>
                <a:schemeClr val="tx1">
                  <a:lumMod val="75000"/>
                  <a:lumOff val="25000"/>
                </a:schemeClr>
              </a:solidFill>
              <a:effectLst/>
            </a:endParaRPr>
          </a:p>
          <a:p>
            <a:pPr>
              <a:lnSpc>
                <a:spcPct val="90000"/>
              </a:lnSpc>
              <a:spcAft>
                <a:spcPts val="600"/>
              </a:spcAft>
              <a:buFont typeface="Calibri" panose="020F0502020204030204" pitchFamily="34" charset="0"/>
            </a:pPr>
            <a:endParaRPr lang="en-US" sz="1700" dirty="0">
              <a:solidFill>
                <a:schemeClr val="tx1">
                  <a:lumMod val="75000"/>
                  <a:lumOff val="25000"/>
                </a:schemeClr>
              </a:solidFill>
            </a:endParaRPr>
          </a:p>
        </p:txBody>
      </p:sp>
    </p:spTree>
    <p:extLst>
      <p:ext uri="{BB962C8B-B14F-4D97-AF65-F5344CB8AC3E}">
        <p14:creationId xmlns:p14="http://schemas.microsoft.com/office/powerpoint/2010/main" val="25926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with low confidence">
            <a:extLst>
              <a:ext uri="{FF2B5EF4-FFF2-40B4-BE49-F238E27FC236}">
                <a16:creationId xmlns:a16="http://schemas.microsoft.com/office/drawing/2014/main" id="{691EFAAE-4389-4B32-869B-62881838A0D6}"/>
              </a:ext>
            </a:extLst>
          </p:cNvPr>
          <p:cNvPicPr>
            <a:picLocks noChangeAspect="1"/>
          </p:cNvPicPr>
          <p:nvPr/>
        </p:nvPicPr>
        <p:blipFill>
          <a:blip r:embed="rId2"/>
          <a:stretch>
            <a:fillRect/>
          </a:stretch>
        </p:blipFill>
        <p:spPr>
          <a:xfrm>
            <a:off x="792357" y="1048789"/>
            <a:ext cx="10530141" cy="2658860"/>
          </a:xfrm>
          <a:prstGeom prst="rect">
            <a:avLst/>
          </a:prstGeom>
        </p:spPr>
      </p:pic>
      <p:pic>
        <p:nvPicPr>
          <p:cNvPr id="5" name="Picture 4" descr="A picture containing table&#10;&#10;Description automatically generated">
            <a:extLst>
              <a:ext uri="{FF2B5EF4-FFF2-40B4-BE49-F238E27FC236}">
                <a16:creationId xmlns:a16="http://schemas.microsoft.com/office/drawing/2014/main" id="{EF712BB6-643F-4757-AF29-3AFF733670C6}"/>
              </a:ext>
            </a:extLst>
          </p:cNvPr>
          <p:cNvPicPr>
            <a:picLocks noChangeAspect="1"/>
          </p:cNvPicPr>
          <p:nvPr/>
        </p:nvPicPr>
        <p:blipFill>
          <a:blip r:embed="rId3"/>
          <a:stretch>
            <a:fillRect/>
          </a:stretch>
        </p:blipFill>
        <p:spPr>
          <a:xfrm>
            <a:off x="782083" y="3958568"/>
            <a:ext cx="10530141" cy="2421930"/>
          </a:xfrm>
          <a:prstGeom prst="rect">
            <a:avLst/>
          </a:prstGeom>
        </p:spPr>
      </p:pic>
      <p:sp>
        <p:nvSpPr>
          <p:cNvPr id="17" name="Rectangle 11">
            <a:extLst>
              <a:ext uri="{FF2B5EF4-FFF2-40B4-BE49-F238E27FC236}">
                <a16:creationId xmlns:a16="http://schemas.microsoft.com/office/drawing/2014/main" id="{50BC3489-C3CF-4390-987A-9726B968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CB3A1357-BCC4-42F0-86F7-D5E8E8173F51}"/>
              </a:ext>
            </a:extLst>
          </p:cNvPr>
          <p:cNvSpPr txBox="1"/>
          <p:nvPr/>
        </p:nvSpPr>
        <p:spPr>
          <a:xfrm>
            <a:off x="4767209" y="336205"/>
            <a:ext cx="2393879" cy="523220"/>
          </a:xfrm>
          <a:prstGeom prst="rect">
            <a:avLst/>
          </a:prstGeom>
          <a:noFill/>
        </p:spPr>
        <p:txBody>
          <a:bodyPr wrap="square" rtlCol="0">
            <a:spAutoFit/>
          </a:bodyPr>
          <a:lstStyle/>
          <a:p>
            <a:r>
              <a:rPr lang="en-US" sz="2800" dirty="0"/>
              <a:t>Datasets Used</a:t>
            </a:r>
          </a:p>
        </p:txBody>
      </p:sp>
    </p:spTree>
    <p:extLst>
      <p:ext uri="{BB962C8B-B14F-4D97-AF65-F5344CB8AC3E}">
        <p14:creationId xmlns:p14="http://schemas.microsoft.com/office/powerpoint/2010/main" val="3398599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7F0D-C44C-3C46-8186-1B91E3508769}"/>
              </a:ext>
            </a:extLst>
          </p:cNvPr>
          <p:cNvSpPr>
            <a:spLocks noGrp="1"/>
          </p:cNvSpPr>
          <p:nvPr>
            <p:ph type="title" idx="4294967295"/>
          </p:nvPr>
        </p:nvSpPr>
        <p:spPr>
          <a:xfrm>
            <a:off x="2133600" y="-393382"/>
            <a:ext cx="10058400" cy="1449387"/>
          </a:xfrm>
        </p:spPr>
        <p:txBody>
          <a:bodyPr/>
          <a:lstStyle/>
          <a:p>
            <a:r>
              <a:rPr lang="en-US" altLang="zh-CN" dirty="0">
                <a:latin typeface="FrankRuehl" panose="020B0604020202020204" pitchFamily="34" charset="-79"/>
                <a:cs typeface="FrankRuehl" panose="020B0604020202020204" pitchFamily="34" charset="-79"/>
              </a:rPr>
              <a:t>Libraries</a:t>
            </a:r>
            <a:r>
              <a:rPr lang="zh-CN" altLang="en-US" dirty="0">
                <a:latin typeface="FrankRuehl" panose="020B0604020202020204" pitchFamily="34" charset="-79"/>
                <a:cs typeface="FrankRuehl" panose="020B0604020202020204" pitchFamily="34" charset="-79"/>
              </a:rPr>
              <a:t> </a:t>
            </a:r>
            <a:r>
              <a:rPr lang="en-US" altLang="zh-CN" dirty="0">
                <a:latin typeface="FrankRuehl" panose="020B0604020202020204" pitchFamily="34" charset="-79"/>
                <a:cs typeface="FrankRuehl" panose="020B0604020202020204" pitchFamily="34" charset="-79"/>
              </a:rPr>
              <a:t>and</a:t>
            </a:r>
            <a:r>
              <a:rPr lang="zh-CN" altLang="en-US" dirty="0">
                <a:latin typeface="FrankRuehl" panose="020B0604020202020204" pitchFamily="34" charset="-79"/>
                <a:cs typeface="FrankRuehl" panose="020B0604020202020204" pitchFamily="34" charset="-79"/>
              </a:rPr>
              <a:t> </a:t>
            </a:r>
            <a:r>
              <a:rPr lang="en-US" altLang="zh-CN" dirty="0">
                <a:latin typeface="FrankRuehl" panose="020B0604020202020204" pitchFamily="34" charset="-79"/>
                <a:cs typeface="FrankRuehl" panose="020B0604020202020204" pitchFamily="34" charset="-79"/>
              </a:rPr>
              <a:t>Functions</a:t>
            </a:r>
            <a:r>
              <a:rPr lang="zh-CN" altLang="en-US" dirty="0">
                <a:latin typeface="FrankRuehl" panose="020B0604020202020204" pitchFamily="34" charset="-79"/>
                <a:cs typeface="FrankRuehl" panose="020B0604020202020204" pitchFamily="34" charset="-79"/>
              </a:rPr>
              <a:t> </a:t>
            </a:r>
            <a:r>
              <a:rPr lang="en-US" altLang="zh-CN" dirty="0">
                <a:latin typeface="FrankRuehl" panose="020B0604020202020204" pitchFamily="34" charset="-79"/>
                <a:cs typeface="FrankRuehl" panose="020B0604020202020204" pitchFamily="34" charset="-79"/>
              </a:rPr>
              <a:t>Used</a:t>
            </a:r>
            <a:endParaRPr lang="en-US" dirty="0">
              <a:latin typeface="FrankRuehl" panose="020B0604020202020204" pitchFamily="34" charset="-79"/>
              <a:cs typeface="FrankRuehl" panose="020B0604020202020204" pitchFamily="34" charset="-79"/>
            </a:endParaRPr>
          </a:p>
        </p:txBody>
      </p:sp>
      <p:sp>
        <p:nvSpPr>
          <p:cNvPr id="3" name="Content Placeholder 2">
            <a:extLst>
              <a:ext uri="{FF2B5EF4-FFF2-40B4-BE49-F238E27FC236}">
                <a16:creationId xmlns:a16="http://schemas.microsoft.com/office/drawing/2014/main" id="{BCC0819E-DD01-3F4A-A021-0AC0AB30F071}"/>
              </a:ext>
            </a:extLst>
          </p:cNvPr>
          <p:cNvSpPr>
            <a:spLocks noGrp="1"/>
          </p:cNvSpPr>
          <p:nvPr>
            <p:ph idx="4294967295"/>
          </p:nvPr>
        </p:nvSpPr>
        <p:spPr>
          <a:xfrm>
            <a:off x="1176010" y="1719856"/>
            <a:ext cx="2075190" cy="1449387"/>
          </a:xfrm>
        </p:spPr>
        <p:txBody>
          <a:bodyPr>
            <a:normAutofit/>
          </a:bodyPr>
          <a:lstStyle/>
          <a:p>
            <a:pPr>
              <a:buFont typeface="Wingdings" panose="05000000000000000000" pitchFamily="2" charset="2"/>
              <a:buChar char="v"/>
            </a:pPr>
            <a:r>
              <a:rPr lang="en-US" altLang="zh-CN" dirty="0"/>
              <a:t>Data</a:t>
            </a:r>
            <a:r>
              <a:rPr lang="zh-CN" altLang="en-US" dirty="0"/>
              <a:t> </a:t>
            </a:r>
            <a:r>
              <a:rPr lang="en-US" altLang="zh-CN" dirty="0"/>
              <a:t>Analysis</a:t>
            </a:r>
          </a:p>
          <a:p>
            <a:pPr>
              <a:buFont typeface="Wingdings" panose="05000000000000000000" pitchFamily="2" charset="2"/>
              <a:buChar char="v"/>
            </a:pPr>
            <a:r>
              <a:rPr lang="en-US" dirty="0"/>
              <a:t>Pandas</a:t>
            </a:r>
          </a:p>
          <a:p>
            <a:pPr>
              <a:buFont typeface="Wingdings" panose="05000000000000000000" pitchFamily="2" charset="2"/>
              <a:buChar char="v"/>
            </a:pPr>
            <a:r>
              <a:rPr lang="en-US" dirty="0"/>
              <a:t>NumPy</a:t>
            </a:r>
          </a:p>
        </p:txBody>
      </p:sp>
      <p:sp>
        <p:nvSpPr>
          <p:cNvPr id="4" name="Content Placeholder 2">
            <a:extLst>
              <a:ext uri="{FF2B5EF4-FFF2-40B4-BE49-F238E27FC236}">
                <a16:creationId xmlns:a16="http://schemas.microsoft.com/office/drawing/2014/main" id="{35DB1054-55C2-084B-ADED-95B1B0E6198E}"/>
              </a:ext>
            </a:extLst>
          </p:cNvPr>
          <p:cNvSpPr txBox="1">
            <a:spLocks/>
          </p:cNvSpPr>
          <p:nvPr/>
        </p:nvSpPr>
        <p:spPr>
          <a:xfrm>
            <a:off x="1109752" y="3346618"/>
            <a:ext cx="2352251" cy="43301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t>Visualization</a:t>
            </a:r>
            <a:endParaRPr lang="en-US" b="1" dirty="0"/>
          </a:p>
        </p:txBody>
      </p:sp>
      <p:sp>
        <p:nvSpPr>
          <p:cNvPr id="5" name="TextBox 4">
            <a:extLst>
              <a:ext uri="{FF2B5EF4-FFF2-40B4-BE49-F238E27FC236}">
                <a16:creationId xmlns:a16="http://schemas.microsoft.com/office/drawing/2014/main" id="{7D3157B3-9928-5B4F-891A-CC228F756B69}"/>
              </a:ext>
            </a:extLst>
          </p:cNvPr>
          <p:cNvSpPr txBox="1"/>
          <p:nvPr/>
        </p:nvSpPr>
        <p:spPr>
          <a:xfrm>
            <a:off x="1109752" y="1258191"/>
            <a:ext cx="1849678" cy="461665"/>
          </a:xfrm>
          <a:prstGeom prst="rect">
            <a:avLst/>
          </a:prstGeom>
          <a:noFill/>
        </p:spPr>
        <p:txBody>
          <a:bodyPr wrap="square" rtlCol="0">
            <a:spAutoFit/>
          </a:bodyPr>
          <a:lstStyle/>
          <a:p>
            <a:r>
              <a:rPr lang="en-US" altLang="zh-CN" sz="2400" b="1" dirty="0"/>
              <a:t>Libraries</a:t>
            </a:r>
            <a:endParaRPr lang="en-US" sz="2400" b="1" dirty="0"/>
          </a:p>
        </p:txBody>
      </p:sp>
      <p:sp>
        <p:nvSpPr>
          <p:cNvPr id="10" name="TextBox 9">
            <a:extLst>
              <a:ext uri="{FF2B5EF4-FFF2-40B4-BE49-F238E27FC236}">
                <a16:creationId xmlns:a16="http://schemas.microsoft.com/office/drawing/2014/main" id="{3806B6C6-E3E3-7B4F-BCCC-32F22FF769E7}"/>
              </a:ext>
            </a:extLst>
          </p:cNvPr>
          <p:cNvSpPr txBox="1"/>
          <p:nvPr/>
        </p:nvSpPr>
        <p:spPr>
          <a:xfrm>
            <a:off x="3462003" y="1270974"/>
            <a:ext cx="1849678" cy="461665"/>
          </a:xfrm>
          <a:prstGeom prst="rect">
            <a:avLst/>
          </a:prstGeom>
          <a:noFill/>
        </p:spPr>
        <p:txBody>
          <a:bodyPr wrap="square" rtlCol="0">
            <a:spAutoFit/>
          </a:bodyPr>
          <a:lstStyle/>
          <a:p>
            <a:r>
              <a:rPr lang="en-US" altLang="zh-CN" sz="2400" b="1" dirty="0"/>
              <a:t>Functions</a:t>
            </a:r>
            <a:endParaRPr lang="en-US" sz="2400" b="1" dirty="0"/>
          </a:p>
        </p:txBody>
      </p:sp>
      <p:sp>
        <p:nvSpPr>
          <p:cNvPr id="15" name="Content Placeholder 2">
            <a:extLst>
              <a:ext uri="{FF2B5EF4-FFF2-40B4-BE49-F238E27FC236}">
                <a16:creationId xmlns:a16="http://schemas.microsoft.com/office/drawing/2014/main" id="{3DF4A535-1F10-450B-A1E9-0248DD6E1BA7}"/>
              </a:ext>
            </a:extLst>
          </p:cNvPr>
          <p:cNvSpPr txBox="1">
            <a:spLocks/>
          </p:cNvSpPr>
          <p:nvPr/>
        </p:nvSpPr>
        <p:spPr>
          <a:xfrm>
            <a:off x="1232162" y="3791185"/>
            <a:ext cx="2075190" cy="14493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altLang="zh-CN" dirty="0"/>
              <a:t>Seaborn</a:t>
            </a:r>
          </a:p>
          <a:p>
            <a:pPr>
              <a:buFont typeface="Wingdings" panose="05000000000000000000" pitchFamily="2" charset="2"/>
              <a:buChar char="v"/>
            </a:pPr>
            <a:r>
              <a:rPr lang="en-US" dirty="0"/>
              <a:t>matplotlib</a:t>
            </a:r>
          </a:p>
        </p:txBody>
      </p:sp>
      <p:sp>
        <p:nvSpPr>
          <p:cNvPr id="17" name="TextBox 16">
            <a:extLst>
              <a:ext uri="{FF2B5EF4-FFF2-40B4-BE49-F238E27FC236}">
                <a16:creationId xmlns:a16="http://schemas.microsoft.com/office/drawing/2014/main" id="{D4142900-E95E-4461-B44B-AA1BE2C820F3}"/>
              </a:ext>
            </a:extLst>
          </p:cNvPr>
          <p:cNvSpPr txBox="1"/>
          <p:nvPr/>
        </p:nvSpPr>
        <p:spPr>
          <a:xfrm>
            <a:off x="3462003" y="1831400"/>
            <a:ext cx="1849678" cy="400110"/>
          </a:xfrm>
          <a:prstGeom prst="rect">
            <a:avLst/>
          </a:prstGeom>
          <a:noFill/>
        </p:spPr>
        <p:txBody>
          <a:bodyPr wrap="square" rtlCol="0">
            <a:spAutoFit/>
          </a:bodyPr>
          <a:lstStyle/>
          <a:p>
            <a:r>
              <a:rPr lang="en-US" altLang="zh-CN" sz="2000" b="1" dirty="0" err="1"/>
              <a:t>Dataframes</a:t>
            </a:r>
            <a:r>
              <a:rPr lang="en-US" altLang="zh-CN" sz="2000" b="1" dirty="0"/>
              <a:t>:</a:t>
            </a:r>
            <a:endParaRPr lang="en-US" sz="2000" b="1" dirty="0"/>
          </a:p>
        </p:txBody>
      </p:sp>
      <p:sp>
        <p:nvSpPr>
          <p:cNvPr id="19" name="Content Placeholder 2">
            <a:extLst>
              <a:ext uri="{FF2B5EF4-FFF2-40B4-BE49-F238E27FC236}">
                <a16:creationId xmlns:a16="http://schemas.microsoft.com/office/drawing/2014/main" id="{6ACD94FF-9028-4BD5-BC3C-768AA25A9538}"/>
              </a:ext>
            </a:extLst>
          </p:cNvPr>
          <p:cNvSpPr txBox="1">
            <a:spLocks/>
          </p:cNvSpPr>
          <p:nvPr/>
        </p:nvSpPr>
        <p:spPr>
          <a:xfrm>
            <a:off x="3462003" y="2269461"/>
            <a:ext cx="2487780" cy="99117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altLang="zh-CN" dirty="0"/>
              <a:t>India Life Expectancy</a:t>
            </a:r>
          </a:p>
          <a:p>
            <a:pPr>
              <a:buFont typeface="Wingdings" panose="05000000000000000000" pitchFamily="2" charset="2"/>
              <a:buChar char="v"/>
            </a:pPr>
            <a:r>
              <a:rPr lang="en-US" dirty="0"/>
              <a:t>Pollution</a:t>
            </a:r>
          </a:p>
        </p:txBody>
      </p:sp>
      <p:sp>
        <p:nvSpPr>
          <p:cNvPr id="21" name="TextBox 20">
            <a:extLst>
              <a:ext uri="{FF2B5EF4-FFF2-40B4-BE49-F238E27FC236}">
                <a16:creationId xmlns:a16="http://schemas.microsoft.com/office/drawing/2014/main" id="{1D422B33-35AB-43F1-AB8C-DBA3F1DEF502}"/>
              </a:ext>
            </a:extLst>
          </p:cNvPr>
          <p:cNvSpPr txBox="1"/>
          <p:nvPr/>
        </p:nvSpPr>
        <p:spPr>
          <a:xfrm>
            <a:off x="3462003" y="3419398"/>
            <a:ext cx="1849678" cy="400110"/>
          </a:xfrm>
          <a:prstGeom prst="rect">
            <a:avLst/>
          </a:prstGeom>
          <a:noFill/>
        </p:spPr>
        <p:txBody>
          <a:bodyPr wrap="square" rtlCol="0">
            <a:spAutoFit/>
          </a:bodyPr>
          <a:lstStyle/>
          <a:p>
            <a:r>
              <a:rPr lang="en-US" altLang="zh-CN" sz="2000" b="1" dirty="0"/>
              <a:t>Classes:</a:t>
            </a:r>
            <a:endParaRPr lang="en-US" sz="2000" b="1" dirty="0"/>
          </a:p>
        </p:txBody>
      </p:sp>
      <p:sp>
        <p:nvSpPr>
          <p:cNvPr id="22" name="Content Placeholder 2">
            <a:extLst>
              <a:ext uri="{FF2B5EF4-FFF2-40B4-BE49-F238E27FC236}">
                <a16:creationId xmlns:a16="http://schemas.microsoft.com/office/drawing/2014/main" id="{F735B52D-D6EB-48E5-B8FE-F7ADC1EA7692}"/>
              </a:ext>
            </a:extLst>
          </p:cNvPr>
          <p:cNvSpPr txBox="1">
            <a:spLocks/>
          </p:cNvSpPr>
          <p:nvPr/>
        </p:nvSpPr>
        <p:spPr>
          <a:xfrm>
            <a:off x="3462003" y="3863965"/>
            <a:ext cx="3016100" cy="1217695"/>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8000" dirty="0" err="1"/>
              <a:t>LifeExpectencyData</a:t>
            </a:r>
            <a:endParaRPr lang="en-US" altLang="zh-CN" sz="8000" dirty="0"/>
          </a:p>
          <a:p>
            <a:pPr>
              <a:buFont typeface="Wingdings" panose="05000000000000000000" pitchFamily="2" charset="2"/>
              <a:buChar char="v"/>
            </a:pPr>
            <a:r>
              <a:rPr lang="en-US" sz="8000" dirty="0" err="1"/>
              <a:t>LifeExpectencyDataFrame</a:t>
            </a:r>
            <a:endParaRPr lang="en-US" sz="8000" dirty="0"/>
          </a:p>
          <a:p>
            <a:pPr>
              <a:buFont typeface="Wingdings" panose="05000000000000000000" pitchFamily="2" charset="2"/>
              <a:buChar char="v"/>
            </a:pPr>
            <a:r>
              <a:rPr lang="en-US" sz="8000" dirty="0" err="1"/>
              <a:t>LifeExpectancyDataNumerical</a:t>
            </a:r>
            <a:endParaRPr lang="en-US" sz="8000" dirty="0"/>
          </a:p>
          <a:p>
            <a:pPr>
              <a:buFont typeface="Wingdings" panose="05000000000000000000" pitchFamily="2" charset="2"/>
              <a:buChar char="v"/>
            </a:pPr>
            <a:r>
              <a:rPr lang="en-US" sz="8000" dirty="0" err="1"/>
              <a:t>LifeExpectancyEDA</a:t>
            </a:r>
            <a:endParaRPr lang="en-US" sz="8000" dirty="0"/>
          </a:p>
          <a:p>
            <a:pPr>
              <a:buFont typeface="Wingdings" panose="05000000000000000000" pitchFamily="2" charset="2"/>
              <a:buChar char="v"/>
            </a:pPr>
            <a:endParaRPr lang="en-US" sz="3600" b="0" dirty="0">
              <a:solidFill>
                <a:schemeClr val="tx1"/>
              </a:solidFill>
              <a:effectLst/>
            </a:endParaRPr>
          </a:p>
          <a:p>
            <a:pPr>
              <a:buFont typeface="Wingdings" panose="05000000000000000000" pitchFamily="2" charset="2"/>
              <a:buChar char="v"/>
            </a:pPr>
            <a:endParaRPr lang="en-US" b="0" dirty="0">
              <a:solidFill>
                <a:srgbClr val="000000"/>
              </a:solidFill>
              <a:effectLst/>
              <a:latin typeface="Courier New" panose="02070309020205020404" pitchFamily="49" charset="0"/>
            </a:endParaRPr>
          </a:p>
          <a:p>
            <a:pPr>
              <a:buFont typeface="Wingdings" panose="05000000000000000000" pitchFamily="2" charset="2"/>
              <a:buChar char="v"/>
            </a:pPr>
            <a:endParaRPr lang="en-US" dirty="0"/>
          </a:p>
        </p:txBody>
      </p:sp>
      <p:sp>
        <p:nvSpPr>
          <p:cNvPr id="23" name="TextBox 22">
            <a:extLst>
              <a:ext uri="{FF2B5EF4-FFF2-40B4-BE49-F238E27FC236}">
                <a16:creationId xmlns:a16="http://schemas.microsoft.com/office/drawing/2014/main" id="{DFDBD391-68CB-4478-8AF6-D16F4FFD4284}"/>
              </a:ext>
            </a:extLst>
          </p:cNvPr>
          <p:cNvSpPr txBox="1"/>
          <p:nvPr/>
        </p:nvSpPr>
        <p:spPr>
          <a:xfrm>
            <a:off x="6634480" y="1270974"/>
            <a:ext cx="1849678" cy="400110"/>
          </a:xfrm>
          <a:prstGeom prst="rect">
            <a:avLst/>
          </a:prstGeom>
          <a:noFill/>
        </p:spPr>
        <p:txBody>
          <a:bodyPr wrap="square" rtlCol="0">
            <a:spAutoFit/>
          </a:bodyPr>
          <a:lstStyle/>
          <a:p>
            <a:r>
              <a:rPr lang="en-US" altLang="zh-CN" sz="2000" b="1" dirty="0"/>
              <a:t>Functions:</a:t>
            </a:r>
            <a:endParaRPr lang="en-US" sz="2000" b="1" dirty="0"/>
          </a:p>
        </p:txBody>
      </p:sp>
      <p:sp>
        <p:nvSpPr>
          <p:cNvPr id="24" name="Content Placeholder 2">
            <a:extLst>
              <a:ext uri="{FF2B5EF4-FFF2-40B4-BE49-F238E27FC236}">
                <a16:creationId xmlns:a16="http://schemas.microsoft.com/office/drawing/2014/main" id="{2782B38C-F7F2-451D-9A2F-315D287B9CE2}"/>
              </a:ext>
            </a:extLst>
          </p:cNvPr>
          <p:cNvSpPr txBox="1">
            <a:spLocks/>
          </p:cNvSpPr>
          <p:nvPr/>
        </p:nvSpPr>
        <p:spPr>
          <a:xfrm>
            <a:off x="6634480" y="1715541"/>
            <a:ext cx="4917440" cy="1217695"/>
          </a:xfrm>
          <a:prstGeom prst="rect">
            <a:avLst/>
          </a:prstGeom>
        </p:spPr>
        <p:txBody>
          <a:bodyPr vert="horz" lIns="0" tIns="45720" rIns="0" bIns="45720" numCol="2" rtlCol="0">
            <a:normAutofit fontScale="2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4800" b="0" dirty="0" err="1">
                <a:solidFill>
                  <a:srgbClr val="795E26"/>
                </a:solidFill>
                <a:effectLst/>
              </a:rPr>
              <a:t>read_LifeExpectency_File</a:t>
            </a:r>
            <a:r>
              <a:rPr lang="en-US" altLang="zh-CN" sz="4800" dirty="0"/>
              <a:t>()</a:t>
            </a:r>
          </a:p>
          <a:p>
            <a:pPr>
              <a:buFont typeface="Wingdings" panose="05000000000000000000" pitchFamily="2" charset="2"/>
              <a:buChar char="v"/>
            </a:pPr>
            <a:r>
              <a:rPr lang="en-US" sz="4800" b="0" dirty="0" err="1">
                <a:solidFill>
                  <a:srgbClr val="795E26"/>
                </a:solidFill>
                <a:effectLst/>
              </a:rPr>
              <a:t>read_Pollution_File</a:t>
            </a:r>
            <a:r>
              <a:rPr lang="en-US" sz="4800" b="0" dirty="0">
                <a:solidFill>
                  <a:srgbClr val="795E26"/>
                </a:solidFill>
                <a:effectLst/>
              </a:rPr>
              <a:t>()</a:t>
            </a:r>
            <a:endParaRPr lang="en-US" sz="4800" b="0" dirty="0">
              <a:solidFill>
                <a:srgbClr val="000000"/>
              </a:solidFill>
              <a:effectLst/>
            </a:endParaRPr>
          </a:p>
          <a:p>
            <a:pPr>
              <a:buFont typeface="Wingdings" panose="05000000000000000000" pitchFamily="2" charset="2"/>
              <a:buChar char="v"/>
            </a:pPr>
            <a:r>
              <a:rPr lang="en-US" sz="4800" b="0" dirty="0" err="1">
                <a:solidFill>
                  <a:srgbClr val="795E26"/>
                </a:solidFill>
                <a:effectLst/>
              </a:rPr>
              <a:t>get_LifeExpectency_HeadData</a:t>
            </a:r>
            <a:r>
              <a:rPr lang="en-US" sz="4800" dirty="0">
                <a:solidFill>
                  <a:srgbClr val="000000"/>
                </a:solidFill>
              </a:rPr>
              <a:t>()</a:t>
            </a:r>
          </a:p>
          <a:p>
            <a:pPr>
              <a:buFont typeface="Wingdings" panose="05000000000000000000" pitchFamily="2" charset="2"/>
              <a:buChar char="v"/>
            </a:pPr>
            <a:r>
              <a:rPr lang="en-US" sz="4800" b="0" dirty="0" err="1">
                <a:solidFill>
                  <a:srgbClr val="795E26"/>
                </a:solidFill>
                <a:effectLst/>
              </a:rPr>
              <a:t>get_Pollution_HeadData</a:t>
            </a:r>
            <a:r>
              <a:rPr lang="en-US" sz="4800" b="0" dirty="0">
                <a:solidFill>
                  <a:srgbClr val="000000"/>
                </a:solidFill>
                <a:effectLst/>
              </a:rPr>
              <a:t>()</a:t>
            </a:r>
          </a:p>
          <a:p>
            <a:pPr>
              <a:buFont typeface="Wingdings" panose="05000000000000000000" pitchFamily="2" charset="2"/>
              <a:buChar char="v"/>
            </a:pPr>
            <a:r>
              <a:rPr lang="en-US" sz="4800" b="0" dirty="0" err="1">
                <a:solidFill>
                  <a:srgbClr val="795E26"/>
                </a:solidFill>
                <a:effectLst/>
                <a:latin typeface="Courier New" panose="02070309020205020404" pitchFamily="49" charset="0"/>
              </a:rPr>
              <a:t>get_DF_India_Info</a:t>
            </a:r>
            <a:r>
              <a:rPr lang="en-US" sz="4800" dirty="0">
                <a:solidFill>
                  <a:srgbClr val="000000"/>
                </a:solidFill>
                <a:latin typeface="Courier New" panose="02070309020205020404" pitchFamily="49" charset="0"/>
              </a:rPr>
              <a:t>()</a:t>
            </a:r>
          </a:p>
          <a:p>
            <a:pPr>
              <a:buFont typeface="Wingdings" panose="05000000000000000000" pitchFamily="2" charset="2"/>
              <a:buChar char="v"/>
            </a:pPr>
            <a:r>
              <a:rPr lang="en-US" sz="4800" b="0" dirty="0" err="1">
                <a:solidFill>
                  <a:srgbClr val="795E26"/>
                </a:solidFill>
                <a:effectLst/>
                <a:latin typeface="Courier New" panose="02070309020205020404" pitchFamily="49" charset="0"/>
              </a:rPr>
              <a:t>get_DF_India_NullValues</a:t>
            </a:r>
            <a:r>
              <a:rPr lang="en-US" sz="4800" b="0" dirty="0">
                <a:solidFill>
                  <a:srgbClr val="000000"/>
                </a:solidFill>
                <a:effectLst/>
                <a:latin typeface="Courier New" panose="02070309020205020404" pitchFamily="49" charset="0"/>
              </a:rPr>
              <a:t>()</a:t>
            </a:r>
          </a:p>
          <a:p>
            <a:pPr>
              <a:buFont typeface="Wingdings" panose="05000000000000000000" pitchFamily="2" charset="2"/>
              <a:buChar char="v"/>
            </a:pPr>
            <a:r>
              <a:rPr lang="en-US" sz="4800" b="0" dirty="0" err="1">
                <a:solidFill>
                  <a:srgbClr val="795E26"/>
                </a:solidFill>
                <a:effectLst/>
                <a:latin typeface="Courier New" panose="02070309020205020404" pitchFamily="49" charset="0"/>
              </a:rPr>
              <a:t>get_DF_India_DropDuplicates</a:t>
            </a:r>
            <a:r>
              <a:rPr lang="en-US" sz="4800" b="0" dirty="0">
                <a:solidFill>
                  <a:srgbClr val="000000"/>
                </a:solidFill>
                <a:effectLst/>
                <a:latin typeface="Courier New" panose="02070309020205020404" pitchFamily="49" charset="0"/>
              </a:rPr>
              <a:t>()</a:t>
            </a:r>
          </a:p>
          <a:p>
            <a:pPr>
              <a:buFont typeface="Wingdings" panose="05000000000000000000" pitchFamily="2" charset="2"/>
              <a:buChar char="v"/>
            </a:pPr>
            <a:r>
              <a:rPr lang="en-US" sz="4800" b="0" dirty="0" err="1">
                <a:solidFill>
                  <a:srgbClr val="795E26"/>
                </a:solidFill>
                <a:effectLst/>
                <a:latin typeface="Courier New" panose="02070309020205020404" pitchFamily="49" charset="0"/>
              </a:rPr>
              <a:t>get_DF_Pollution_Info</a:t>
            </a:r>
            <a:r>
              <a:rPr lang="en-US" sz="4800" b="0" dirty="0">
                <a:solidFill>
                  <a:srgbClr val="000000"/>
                </a:solidFill>
                <a:effectLst/>
                <a:latin typeface="Courier New" panose="02070309020205020404" pitchFamily="49" charset="0"/>
              </a:rPr>
              <a:t>()</a:t>
            </a:r>
          </a:p>
          <a:p>
            <a:pPr>
              <a:buFont typeface="Wingdings" panose="05000000000000000000" pitchFamily="2" charset="2"/>
              <a:buChar char="v"/>
            </a:pPr>
            <a:r>
              <a:rPr lang="en-US" sz="4800" b="0" dirty="0" err="1">
                <a:solidFill>
                  <a:srgbClr val="795E26"/>
                </a:solidFill>
                <a:effectLst/>
                <a:latin typeface="Courier New" panose="02070309020205020404" pitchFamily="49" charset="0"/>
              </a:rPr>
              <a:t>get_DF_Pollution_NullValues</a:t>
            </a:r>
            <a:r>
              <a:rPr lang="en-US" sz="4800" b="0" dirty="0">
                <a:solidFill>
                  <a:srgbClr val="000000"/>
                </a:solidFill>
                <a:effectLst/>
                <a:latin typeface="Courier New" panose="02070309020205020404" pitchFamily="49" charset="0"/>
              </a:rPr>
              <a:t>()</a:t>
            </a:r>
          </a:p>
          <a:p>
            <a:pPr>
              <a:buFont typeface="Wingdings" panose="05000000000000000000" pitchFamily="2" charset="2"/>
              <a:buChar char="v"/>
            </a:pPr>
            <a:r>
              <a:rPr lang="en-US" sz="4800" b="0" dirty="0" err="1">
                <a:solidFill>
                  <a:srgbClr val="795E26"/>
                </a:solidFill>
                <a:effectLst/>
                <a:latin typeface="Courier New" panose="02070309020205020404" pitchFamily="49" charset="0"/>
              </a:rPr>
              <a:t>get_DF_Pollution_DropDuplicates</a:t>
            </a:r>
            <a:r>
              <a:rPr lang="en-US" sz="4800" b="0" dirty="0">
                <a:solidFill>
                  <a:srgbClr val="000000"/>
                </a:solidFill>
                <a:effectLst/>
                <a:latin typeface="Courier New" panose="02070309020205020404" pitchFamily="49" charset="0"/>
              </a:rPr>
              <a:t>()</a:t>
            </a:r>
          </a:p>
          <a:p>
            <a:pPr>
              <a:buFont typeface="Wingdings" panose="05000000000000000000" pitchFamily="2" charset="2"/>
              <a:buChar char="v"/>
            </a:pPr>
            <a:r>
              <a:rPr lang="en-US" sz="4800" b="0" dirty="0">
                <a:solidFill>
                  <a:srgbClr val="795E26"/>
                </a:solidFill>
                <a:effectLst/>
                <a:latin typeface="Courier New" panose="02070309020205020404" pitchFamily="49" charset="0"/>
              </a:rPr>
              <a:t>outliers()</a:t>
            </a:r>
          </a:p>
          <a:p>
            <a:pPr>
              <a:buFont typeface="Wingdings" panose="05000000000000000000" pitchFamily="2" charset="2"/>
              <a:buChar char="v"/>
            </a:pPr>
            <a:r>
              <a:rPr lang="en-US" sz="4400" b="0" dirty="0">
                <a:solidFill>
                  <a:srgbClr val="795E26"/>
                </a:solidFill>
                <a:effectLst/>
                <a:latin typeface="Courier New" panose="02070309020205020404" pitchFamily="49" charset="0"/>
              </a:rPr>
              <a:t>Remove</a:t>
            </a:r>
            <a:r>
              <a:rPr lang="en-US" sz="4400" dirty="0">
                <a:solidFill>
                  <a:srgbClr val="000000"/>
                </a:solidFill>
                <a:latin typeface="Courier New" panose="02070309020205020404" pitchFamily="49" charset="0"/>
              </a:rPr>
              <a:t>()</a:t>
            </a:r>
          </a:p>
          <a:p>
            <a:pPr>
              <a:buFont typeface="Wingdings" panose="05000000000000000000" pitchFamily="2" charset="2"/>
              <a:buChar char="v"/>
            </a:pPr>
            <a:r>
              <a:rPr lang="en-US" sz="4400" b="0" dirty="0" err="1">
                <a:solidFill>
                  <a:srgbClr val="795E26"/>
                </a:solidFill>
                <a:effectLst/>
                <a:latin typeface="Courier New" panose="02070309020205020404" pitchFamily="49" charset="0"/>
              </a:rPr>
              <a:t>literacyRate</a:t>
            </a:r>
            <a:r>
              <a:rPr lang="en-US" sz="4400" dirty="0">
                <a:solidFill>
                  <a:srgbClr val="000000"/>
                </a:solidFill>
                <a:latin typeface="Courier New" panose="02070309020205020404" pitchFamily="49" charset="0"/>
              </a:rPr>
              <a:t>()</a:t>
            </a:r>
          </a:p>
          <a:p>
            <a:pPr>
              <a:buFont typeface="Wingdings" panose="05000000000000000000" pitchFamily="2" charset="2"/>
              <a:buChar char="v"/>
            </a:pPr>
            <a:r>
              <a:rPr lang="en-US" sz="4400" b="0" dirty="0" err="1">
                <a:solidFill>
                  <a:srgbClr val="795E26"/>
                </a:solidFill>
                <a:effectLst/>
                <a:latin typeface="Courier New" panose="02070309020205020404" pitchFamily="49" charset="0"/>
              </a:rPr>
              <a:t>get_Ceil</a:t>
            </a:r>
            <a:r>
              <a:rPr lang="en-US" sz="4400" b="0" dirty="0">
                <a:solidFill>
                  <a:srgbClr val="000000"/>
                </a:solidFill>
                <a:effectLst/>
                <a:latin typeface="Courier New" panose="02070309020205020404" pitchFamily="49" charset="0"/>
              </a:rPr>
              <a:t>()</a:t>
            </a:r>
          </a:p>
          <a:p>
            <a:pPr>
              <a:buFont typeface="Wingdings" panose="05000000000000000000" pitchFamily="2" charset="2"/>
              <a:buChar char="v"/>
            </a:pPr>
            <a:r>
              <a:rPr lang="en-US" sz="4400" b="0" dirty="0" err="1">
                <a:solidFill>
                  <a:srgbClr val="795E26"/>
                </a:solidFill>
                <a:effectLst/>
                <a:latin typeface="Courier New" panose="02070309020205020404" pitchFamily="49" charset="0"/>
              </a:rPr>
              <a:t>get_floor</a:t>
            </a:r>
            <a:r>
              <a:rPr lang="en-US" sz="4400" b="0" dirty="0">
                <a:solidFill>
                  <a:srgbClr val="000000"/>
                </a:solidFill>
                <a:effectLst/>
                <a:latin typeface="Courier New" panose="02070309020205020404" pitchFamily="49" charset="0"/>
              </a:rPr>
              <a:t>()</a:t>
            </a:r>
          </a:p>
          <a:p>
            <a:pPr marL="0" indent="0">
              <a:buNone/>
            </a:pPr>
            <a:endParaRPr lang="en-US" sz="4800" b="0" dirty="0">
              <a:solidFill>
                <a:srgbClr val="000000"/>
              </a:solidFill>
              <a:effectLst/>
              <a:latin typeface="Courier New" panose="02070309020205020404" pitchFamily="49" charset="0"/>
            </a:endParaRPr>
          </a:p>
          <a:p>
            <a:pPr>
              <a:buFont typeface="Wingdings" panose="05000000000000000000" pitchFamily="2" charset="2"/>
              <a:buChar char="v"/>
            </a:pPr>
            <a:endParaRPr lang="en-US" sz="8000" b="0" dirty="0">
              <a:solidFill>
                <a:schemeClr val="tx1"/>
              </a:solidFill>
              <a:effectLst/>
            </a:endParaRPr>
          </a:p>
          <a:p>
            <a:pPr>
              <a:buFont typeface="Wingdings" panose="05000000000000000000" pitchFamily="2" charset="2"/>
              <a:buChar char="v"/>
            </a:pPr>
            <a:endParaRPr lang="en-US" b="0" dirty="0">
              <a:solidFill>
                <a:srgbClr val="000000"/>
              </a:solidFill>
              <a:effectLst/>
              <a:latin typeface="Courier New" panose="02070309020205020404" pitchFamily="49"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72364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CEEA790-4F43-4E15-9284-ADD0E417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ox and whisker chart&#10;&#10;Description automatically generated">
            <a:extLst>
              <a:ext uri="{FF2B5EF4-FFF2-40B4-BE49-F238E27FC236}">
                <a16:creationId xmlns:a16="http://schemas.microsoft.com/office/drawing/2014/main" id="{D4B4D8A9-C864-4C43-A2CD-7490B82C3774}"/>
              </a:ext>
            </a:extLst>
          </p:cNvPr>
          <p:cNvPicPr>
            <a:picLocks noChangeAspect="1"/>
          </p:cNvPicPr>
          <p:nvPr/>
        </p:nvPicPr>
        <p:blipFill>
          <a:blip r:embed="rId2"/>
          <a:stretch>
            <a:fillRect/>
          </a:stretch>
        </p:blipFill>
        <p:spPr>
          <a:xfrm>
            <a:off x="391161" y="507990"/>
            <a:ext cx="5081905" cy="2553657"/>
          </a:xfrm>
          <a:prstGeom prst="rect">
            <a:avLst/>
          </a:prstGeom>
        </p:spPr>
      </p:pic>
      <p:sp>
        <p:nvSpPr>
          <p:cNvPr id="26" name="Rectangle 14">
            <a:extLst>
              <a:ext uri="{FF2B5EF4-FFF2-40B4-BE49-F238E27FC236}">
                <a16:creationId xmlns:a16="http://schemas.microsoft.com/office/drawing/2014/main" id="{7CF9FE9E-5162-49D5-8277-855E95837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ox and whisker chart&#10;&#10;Description automatically generated">
            <a:extLst>
              <a:ext uri="{FF2B5EF4-FFF2-40B4-BE49-F238E27FC236}">
                <a16:creationId xmlns:a16="http://schemas.microsoft.com/office/drawing/2014/main" id="{0B019D67-A510-4FD9-90FA-AABA605F8D1F}"/>
              </a:ext>
            </a:extLst>
          </p:cNvPr>
          <p:cNvPicPr>
            <a:picLocks noChangeAspect="1"/>
          </p:cNvPicPr>
          <p:nvPr/>
        </p:nvPicPr>
        <p:blipFill>
          <a:blip r:embed="rId3"/>
          <a:stretch>
            <a:fillRect/>
          </a:stretch>
        </p:blipFill>
        <p:spPr>
          <a:xfrm>
            <a:off x="6463453" y="425685"/>
            <a:ext cx="5078730" cy="3720169"/>
          </a:xfrm>
          <a:prstGeom prst="rect">
            <a:avLst/>
          </a:prstGeom>
        </p:spPr>
      </p:pic>
      <p:sp>
        <p:nvSpPr>
          <p:cNvPr id="27" name="Rectangle 16">
            <a:extLst>
              <a:ext uri="{FF2B5EF4-FFF2-40B4-BE49-F238E27FC236}">
                <a16:creationId xmlns:a16="http://schemas.microsoft.com/office/drawing/2014/main" id="{B1A2B33A-3EE6-43A3-95DC-C5E4930E6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A3F4F611-2336-48CA-A050-6CD0C0682C10}"/>
              </a:ext>
            </a:extLst>
          </p:cNvPr>
          <p:cNvSpPr txBox="1"/>
          <p:nvPr/>
        </p:nvSpPr>
        <p:spPr>
          <a:xfrm>
            <a:off x="391161" y="46193"/>
            <a:ext cx="37583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Box Plot File 1</a:t>
            </a:r>
          </a:p>
        </p:txBody>
      </p:sp>
      <p:sp>
        <p:nvSpPr>
          <p:cNvPr id="20" name="TextBox 19">
            <a:extLst>
              <a:ext uri="{FF2B5EF4-FFF2-40B4-BE49-F238E27FC236}">
                <a16:creationId xmlns:a16="http://schemas.microsoft.com/office/drawing/2014/main" id="{9D722B03-AE2D-4751-98F4-88E0C5CDD6F4}"/>
              </a:ext>
            </a:extLst>
          </p:cNvPr>
          <p:cNvSpPr txBox="1"/>
          <p:nvPr/>
        </p:nvSpPr>
        <p:spPr>
          <a:xfrm>
            <a:off x="6553201" y="46193"/>
            <a:ext cx="37583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Box Plot File 2</a:t>
            </a:r>
          </a:p>
        </p:txBody>
      </p:sp>
      <p:sp>
        <p:nvSpPr>
          <p:cNvPr id="2" name="TextBox 1">
            <a:extLst>
              <a:ext uri="{FF2B5EF4-FFF2-40B4-BE49-F238E27FC236}">
                <a16:creationId xmlns:a16="http://schemas.microsoft.com/office/drawing/2014/main" id="{70CFD602-933C-4800-9930-E6C292F5E2C3}"/>
              </a:ext>
            </a:extLst>
          </p:cNvPr>
          <p:cNvSpPr txBox="1"/>
          <p:nvPr/>
        </p:nvSpPr>
        <p:spPr>
          <a:xfrm>
            <a:off x="391161" y="3157589"/>
            <a:ext cx="4812666"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Here we can see that </a:t>
            </a:r>
            <a:r>
              <a:rPr lang="en-US" dirty="0">
                <a:highlight>
                  <a:srgbClr val="FFFF00"/>
                </a:highlight>
              </a:rPr>
              <a:t>Literacy Rate</a:t>
            </a:r>
            <a:r>
              <a:rPr lang="en-US" dirty="0"/>
              <a:t> plays a crucial role in Life Expectancy.</a:t>
            </a:r>
          </a:p>
          <a:p>
            <a:pPr marL="285750" indent="-285750">
              <a:buFont typeface="Wingdings" panose="05000000000000000000" pitchFamily="2" charset="2"/>
              <a:buChar char="v"/>
            </a:pPr>
            <a:r>
              <a:rPr lang="en-US" dirty="0">
                <a:highlight>
                  <a:srgbClr val="FFFF00"/>
                </a:highlight>
              </a:rPr>
              <a:t>Female</a:t>
            </a:r>
            <a:r>
              <a:rPr lang="en-US" dirty="0"/>
              <a:t> do play a vital role.</a:t>
            </a:r>
          </a:p>
        </p:txBody>
      </p:sp>
      <p:sp>
        <p:nvSpPr>
          <p:cNvPr id="3" name="TextBox 2">
            <a:extLst>
              <a:ext uri="{FF2B5EF4-FFF2-40B4-BE49-F238E27FC236}">
                <a16:creationId xmlns:a16="http://schemas.microsoft.com/office/drawing/2014/main" id="{EDD557FF-3621-4DDC-BB71-2E63F637A6F4}"/>
              </a:ext>
            </a:extLst>
          </p:cNvPr>
          <p:cNvSpPr txBox="1"/>
          <p:nvPr/>
        </p:nvSpPr>
        <p:spPr>
          <a:xfrm>
            <a:off x="391161" y="4169839"/>
            <a:ext cx="4987290"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t>As we can see that </a:t>
            </a:r>
            <a:r>
              <a:rPr lang="en-US" dirty="0">
                <a:highlight>
                  <a:srgbClr val="FFFF00"/>
                </a:highlight>
              </a:rPr>
              <a:t>Men Tobacco and Alcohol Consumption</a:t>
            </a:r>
            <a:r>
              <a:rPr lang="en-US" dirty="0"/>
              <a:t> is a contributor to shorter life expectancy.</a:t>
            </a:r>
          </a:p>
          <a:p>
            <a:pPr marL="285750" indent="-285750">
              <a:buFont typeface="Wingdings" panose="05000000000000000000" pitchFamily="2" charset="2"/>
              <a:buChar char="v"/>
            </a:pPr>
            <a:r>
              <a:rPr lang="en-US" dirty="0"/>
              <a:t>Pollution *</a:t>
            </a:r>
            <a:r>
              <a:rPr lang="en-US" dirty="0">
                <a:highlight>
                  <a:srgbClr val="FFFF00"/>
                </a:highlight>
              </a:rPr>
              <a:t>PM10</a:t>
            </a:r>
            <a:r>
              <a:rPr lang="en-US" dirty="0"/>
              <a:t> also contributes on a large scale.</a:t>
            </a:r>
          </a:p>
          <a:p>
            <a:r>
              <a:rPr lang="en-US" dirty="0">
                <a:highlight>
                  <a:srgbClr val="FFFF00"/>
                </a:highlight>
              </a:rPr>
              <a:t>*PM 10 are very small particles found in dust and smoke.</a:t>
            </a:r>
          </a:p>
          <a:p>
            <a:endParaRPr lang="en-US" dirty="0"/>
          </a:p>
          <a:p>
            <a:endParaRPr lang="en-US" dirty="0"/>
          </a:p>
        </p:txBody>
      </p:sp>
      <p:graphicFrame>
        <p:nvGraphicFramePr>
          <p:cNvPr id="7" name="Table 9">
            <a:extLst>
              <a:ext uri="{FF2B5EF4-FFF2-40B4-BE49-F238E27FC236}">
                <a16:creationId xmlns:a16="http://schemas.microsoft.com/office/drawing/2014/main" id="{9D33A0F3-23FA-479E-919E-98D071B1C3CF}"/>
              </a:ext>
            </a:extLst>
          </p:cNvPr>
          <p:cNvGraphicFramePr>
            <a:graphicFrameLocks noGrp="1"/>
          </p:cNvGraphicFramePr>
          <p:nvPr>
            <p:extLst>
              <p:ext uri="{D42A27DB-BD31-4B8C-83A1-F6EECF244321}">
                <p14:modId xmlns:p14="http://schemas.microsoft.com/office/powerpoint/2010/main" val="4095764769"/>
              </p:ext>
            </p:extLst>
          </p:nvPr>
        </p:nvGraphicFramePr>
        <p:xfrm>
          <a:off x="6463453" y="4313760"/>
          <a:ext cx="5078730" cy="2055397"/>
        </p:xfrm>
        <a:graphic>
          <a:graphicData uri="http://schemas.openxmlformats.org/drawingml/2006/table">
            <a:tbl>
              <a:tblPr firstRow="1" bandRow="1">
                <a:tableStyleId>{5C22544A-7EE6-4342-B048-85BDC9FD1C3A}</a:tableStyleId>
              </a:tblPr>
              <a:tblGrid>
                <a:gridCol w="1451187">
                  <a:extLst>
                    <a:ext uri="{9D8B030D-6E8A-4147-A177-3AD203B41FA5}">
                      <a16:colId xmlns:a16="http://schemas.microsoft.com/office/drawing/2014/main" val="2297740179"/>
                    </a:ext>
                  </a:extLst>
                </a:gridCol>
                <a:gridCol w="3627543">
                  <a:extLst>
                    <a:ext uri="{9D8B030D-6E8A-4147-A177-3AD203B41FA5}">
                      <a16:colId xmlns:a16="http://schemas.microsoft.com/office/drawing/2014/main" val="3468039577"/>
                    </a:ext>
                  </a:extLst>
                </a:gridCol>
              </a:tblGrid>
              <a:tr h="34319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PM 10 Levels (diameter of micrometers)</a:t>
                      </a:r>
                    </a:p>
                  </a:txBody>
                  <a:tcPr/>
                </a:tc>
                <a:tc hMerge="1">
                  <a:txBody>
                    <a:bodyPr/>
                    <a:lstStyle/>
                    <a:p>
                      <a:endParaRPr lang="en-US" dirty="0"/>
                    </a:p>
                  </a:txBody>
                  <a:tcPr/>
                </a:tc>
                <a:extLst>
                  <a:ext uri="{0D108BD9-81ED-4DB2-BD59-A6C34878D82A}">
                    <a16:rowId xmlns:a16="http://schemas.microsoft.com/office/drawing/2014/main" val="4086652163"/>
                  </a:ext>
                </a:extLst>
              </a:tr>
              <a:tr h="343191">
                <a:tc>
                  <a:txBody>
                    <a:bodyPr/>
                    <a:lstStyle/>
                    <a:p>
                      <a:r>
                        <a:rPr lang="en-US" dirty="0"/>
                        <a:t>Fair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40-80</a:t>
                      </a:r>
                    </a:p>
                  </a:txBody>
                  <a:tcPr/>
                </a:tc>
                <a:extLst>
                  <a:ext uri="{0D108BD9-81ED-4DB2-BD59-A6C34878D82A}">
                    <a16:rowId xmlns:a16="http://schemas.microsoft.com/office/drawing/2014/main" val="4121331795"/>
                  </a:ext>
                </a:extLst>
              </a:tr>
              <a:tr h="343191">
                <a:tc>
                  <a:txBody>
                    <a:bodyPr/>
                    <a:lstStyle/>
                    <a:p>
                      <a:r>
                        <a:rPr lang="en-US" dirty="0"/>
                        <a:t>Good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 than 40</a:t>
                      </a:r>
                    </a:p>
                  </a:txBody>
                  <a:tcPr/>
                </a:tc>
                <a:extLst>
                  <a:ext uri="{0D108BD9-81ED-4DB2-BD59-A6C34878D82A}">
                    <a16:rowId xmlns:a16="http://schemas.microsoft.com/office/drawing/2014/main" val="4256766879"/>
                  </a:ext>
                </a:extLst>
              </a:tr>
              <a:tr h="343191">
                <a:tc>
                  <a:txBody>
                    <a:bodyPr/>
                    <a:lstStyle/>
                    <a:p>
                      <a:r>
                        <a:rPr lang="en-US" dirty="0"/>
                        <a:t>Poor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80-120</a:t>
                      </a:r>
                    </a:p>
                  </a:txBody>
                  <a:tcPr/>
                </a:tc>
                <a:extLst>
                  <a:ext uri="{0D108BD9-81ED-4DB2-BD59-A6C34878D82A}">
                    <a16:rowId xmlns:a16="http://schemas.microsoft.com/office/drawing/2014/main" val="1632657006"/>
                  </a:ext>
                </a:extLst>
              </a:tr>
              <a:tr h="592357">
                <a:tc>
                  <a:txBody>
                    <a:bodyPr/>
                    <a:lstStyle/>
                    <a:p>
                      <a:r>
                        <a:rPr lang="en-US" dirty="0"/>
                        <a:t>Very poor</a:t>
                      </a:r>
                    </a:p>
                  </a:txBody>
                  <a:tcPr/>
                </a:tc>
                <a:tc>
                  <a:txBody>
                    <a:bodyPr/>
                    <a:lstStyle/>
                    <a:p>
                      <a:r>
                        <a:rPr lang="en-US" dirty="0"/>
                        <a:t>120-300</a:t>
                      </a:r>
                    </a:p>
                  </a:txBody>
                  <a:tcPr/>
                </a:tc>
                <a:extLst>
                  <a:ext uri="{0D108BD9-81ED-4DB2-BD59-A6C34878D82A}">
                    <a16:rowId xmlns:a16="http://schemas.microsoft.com/office/drawing/2014/main" val="3469703531"/>
                  </a:ext>
                </a:extLst>
              </a:tr>
            </a:tbl>
          </a:graphicData>
        </a:graphic>
      </p:graphicFrame>
    </p:spTree>
    <p:extLst>
      <p:ext uri="{BB962C8B-B14F-4D97-AF65-F5344CB8AC3E}">
        <p14:creationId xmlns:p14="http://schemas.microsoft.com/office/powerpoint/2010/main" val="406550580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{9ACB5B38-E763-433E-B856-283233D17AD9}tf11437505_win32</Template>
  <TotalTime>1094</TotalTime>
  <Words>967</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FrankRuehl</vt:lpstr>
      <vt:lpstr>Georgia Pro Cond Light</vt:lpstr>
      <vt:lpstr>Speak Pro</vt:lpstr>
      <vt:lpstr>Wingdings</vt:lpstr>
      <vt:lpstr>RetrospectVTI</vt:lpstr>
      <vt:lpstr>India Life Expectancy</vt:lpstr>
      <vt:lpstr>PowerPoint Presentation</vt:lpstr>
      <vt:lpstr>PowerPoint Presentation</vt:lpstr>
      <vt:lpstr>PowerPoint Presentation</vt:lpstr>
      <vt:lpstr>PowerPoint Presentation</vt:lpstr>
      <vt:lpstr>PowerPoint Presentation</vt:lpstr>
      <vt:lpstr>PowerPoint Presentation</vt:lpstr>
      <vt:lpstr>Libraries and Functions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Expectency</dc:title>
  <dc:creator>Neerav Poriya</dc:creator>
  <cp:lastModifiedBy>Neerav Poriya</cp:lastModifiedBy>
  <cp:revision>5</cp:revision>
  <dcterms:created xsi:type="dcterms:W3CDTF">2022-03-19T23:41:19Z</dcterms:created>
  <dcterms:modified xsi:type="dcterms:W3CDTF">2022-03-23T23:52:01Z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