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atsi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2597292" y="1776731"/>
            <a:ext cx="16944098" cy="375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ADVANCE DATA </a:t>
            </a:r>
          </a:p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VISULIZATION</a:t>
            </a:r>
          </a:p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LAB ESE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48845" y="6514722"/>
            <a:ext cx="12625348" cy="2743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29"/>
              </a:lnSpc>
            </a:pPr>
            <a:r>
              <a:rPr lang="en-US" sz="52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Ms. Neerja Doshi</a:t>
            </a:r>
          </a:p>
          <a:p>
            <a:pPr algn="r">
              <a:lnSpc>
                <a:spcPts val="7329"/>
              </a:lnSpc>
            </a:pPr>
            <a:r>
              <a:rPr lang="en-US" sz="52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202130029</a:t>
            </a:r>
          </a:p>
          <a:p>
            <a:pPr algn="r">
              <a:lnSpc>
                <a:spcPts val="7329"/>
              </a:lnSpc>
            </a:pPr>
            <a:r>
              <a:rPr lang="en-US" sz="52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Batch 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742" y="1562521"/>
            <a:ext cx="10101315" cy="1101701"/>
          </a:xfrm>
          <a:custGeom>
            <a:avLst/>
            <a:gdLst/>
            <a:ahLst/>
            <a:cxnLst/>
            <a:rect r="r" b="b" t="t" l="l"/>
            <a:pathLst>
              <a:path h="1101701" w="10101315">
                <a:moveTo>
                  <a:pt x="0" y="0"/>
                </a:moveTo>
                <a:lnTo>
                  <a:pt x="10101315" y="0"/>
                </a:lnTo>
                <a:lnTo>
                  <a:pt x="10101315" y="1101701"/>
                </a:lnTo>
                <a:lnTo>
                  <a:pt x="0" y="1101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21233" y="5633598"/>
            <a:ext cx="5424760" cy="4476095"/>
          </a:xfrm>
          <a:custGeom>
            <a:avLst/>
            <a:gdLst/>
            <a:ahLst/>
            <a:cxnLst/>
            <a:rect r="r" b="b" t="t" l="l"/>
            <a:pathLst>
              <a:path h="4476095" w="5424760">
                <a:moveTo>
                  <a:pt x="0" y="0"/>
                </a:moveTo>
                <a:lnTo>
                  <a:pt x="5424760" y="0"/>
                </a:lnTo>
                <a:lnTo>
                  <a:pt x="5424760" y="4476096"/>
                </a:lnTo>
                <a:lnTo>
                  <a:pt x="0" y="4476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33057" y="274084"/>
            <a:ext cx="8054943" cy="5359515"/>
          </a:xfrm>
          <a:custGeom>
            <a:avLst/>
            <a:gdLst/>
            <a:ahLst/>
            <a:cxnLst/>
            <a:rect r="r" b="b" t="t" l="l"/>
            <a:pathLst>
              <a:path h="5359515" w="8054943">
                <a:moveTo>
                  <a:pt x="0" y="0"/>
                </a:moveTo>
                <a:lnTo>
                  <a:pt x="8054943" y="0"/>
                </a:lnTo>
                <a:lnTo>
                  <a:pt x="8054943" y="5359514"/>
                </a:lnTo>
                <a:lnTo>
                  <a:pt x="0" y="5359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3793" y="2664222"/>
            <a:ext cx="8010207" cy="4776878"/>
          </a:xfrm>
          <a:custGeom>
            <a:avLst/>
            <a:gdLst/>
            <a:ahLst/>
            <a:cxnLst/>
            <a:rect r="r" b="b" t="t" l="l"/>
            <a:pathLst>
              <a:path h="4776878" w="8010207">
                <a:moveTo>
                  <a:pt x="0" y="0"/>
                </a:moveTo>
                <a:lnTo>
                  <a:pt x="8010207" y="0"/>
                </a:lnTo>
                <a:lnTo>
                  <a:pt x="8010207" y="4776878"/>
                </a:lnTo>
                <a:lnTo>
                  <a:pt x="0" y="4776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3384" y="7441100"/>
            <a:ext cx="10986492" cy="2668594"/>
          </a:xfrm>
          <a:custGeom>
            <a:avLst/>
            <a:gdLst/>
            <a:ahLst/>
            <a:cxnLst/>
            <a:rect r="r" b="b" t="t" l="l"/>
            <a:pathLst>
              <a:path h="2668594" w="10986492">
                <a:moveTo>
                  <a:pt x="0" y="0"/>
                </a:moveTo>
                <a:lnTo>
                  <a:pt x="10986492" y="0"/>
                </a:lnTo>
                <a:lnTo>
                  <a:pt x="10986492" y="2668594"/>
                </a:lnTo>
                <a:lnTo>
                  <a:pt x="0" y="2668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62985" y="393279"/>
            <a:ext cx="154489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5732" y="1935705"/>
            <a:ext cx="10816537" cy="8085361"/>
          </a:xfrm>
          <a:custGeom>
            <a:avLst/>
            <a:gdLst/>
            <a:ahLst/>
            <a:cxnLst/>
            <a:rect r="r" b="b" t="t" l="l"/>
            <a:pathLst>
              <a:path h="8085361" w="10816537">
                <a:moveTo>
                  <a:pt x="0" y="0"/>
                </a:moveTo>
                <a:lnTo>
                  <a:pt x="10816536" y="0"/>
                </a:lnTo>
                <a:lnTo>
                  <a:pt x="10816536" y="8085361"/>
                </a:lnTo>
                <a:lnTo>
                  <a:pt x="0" y="808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12790" y="554037"/>
            <a:ext cx="171634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4268" y="193658"/>
            <a:ext cx="7704034" cy="4949842"/>
          </a:xfrm>
          <a:custGeom>
            <a:avLst/>
            <a:gdLst/>
            <a:ahLst/>
            <a:cxnLst/>
            <a:rect r="r" b="b" t="t" l="l"/>
            <a:pathLst>
              <a:path h="4949842" w="7704034">
                <a:moveTo>
                  <a:pt x="0" y="0"/>
                </a:moveTo>
                <a:lnTo>
                  <a:pt x="7704034" y="0"/>
                </a:lnTo>
                <a:lnTo>
                  <a:pt x="7704034" y="4949842"/>
                </a:lnTo>
                <a:lnTo>
                  <a:pt x="0" y="4949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06965" y="5767461"/>
            <a:ext cx="7978819" cy="3989410"/>
          </a:xfrm>
          <a:custGeom>
            <a:avLst/>
            <a:gdLst/>
            <a:ahLst/>
            <a:cxnLst/>
            <a:rect r="r" b="b" t="t" l="l"/>
            <a:pathLst>
              <a:path h="3989410" w="7978819">
                <a:moveTo>
                  <a:pt x="0" y="0"/>
                </a:moveTo>
                <a:lnTo>
                  <a:pt x="7978820" y="0"/>
                </a:lnTo>
                <a:lnTo>
                  <a:pt x="7978820" y="3989409"/>
                </a:lnTo>
                <a:lnTo>
                  <a:pt x="0" y="39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57235" y="1335310"/>
            <a:ext cx="5094913" cy="6426855"/>
          </a:xfrm>
          <a:custGeom>
            <a:avLst/>
            <a:gdLst/>
            <a:ahLst/>
            <a:cxnLst/>
            <a:rect r="r" b="b" t="t" l="l"/>
            <a:pathLst>
              <a:path h="6426855" w="5094913">
                <a:moveTo>
                  <a:pt x="0" y="0"/>
                </a:moveTo>
                <a:lnTo>
                  <a:pt x="5094912" y="0"/>
                </a:lnTo>
                <a:lnTo>
                  <a:pt x="5094912" y="6426855"/>
                </a:lnTo>
                <a:lnTo>
                  <a:pt x="0" y="6426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393538"/>
            <a:ext cx="4939482" cy="6368627"/>
          </a:xfrm>
          <a:custGeom>
            <a:avLst/>
            <a:gdLst/>
            <a:ahLst/>
            <a:cxnLst/>
            <a:rect r="r" b="b" t="t" l="l"/>
            <a:pathLst>
              <a:path h="6368627" w="4939482">
                <a:moveTo>
                  <a:pt x="0" y="0"/>
                </a:moveTo>
                <a:lnTo>
                  <a:pt x="4939482" y="0"/>
                </a:lnTo>
                <a:lnTo>
                  <a:pt x="4939482" y="6368627"/>
                </a:lnTo>
                <a:lnTo>
                  <a:pt x="0" y="63686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2489" y="252635"/>
            <a:ext cx="146875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1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567" y="4026158"/>
            <a:ext cx="4188656" cy="6139167"/>
          </a:xfrm>
          <a:custGeom>
            <a:avLst/>
            <a:gdLst/>
            <a:ahLst/>
            <a:cxnLst/>
            <a:rect r="r" b="b" t="t" l="l"/>
            <a:pathLst>
              <a:path h="6139167" w="4188656">
                <a:moveTo>
                  <a:pt x="0" y="0"/>
                </a:moveTo>
                <a:lnTo>
                  <a:pt x="4188656" y="0"/>
                </a:lnTo>
                <a:lnTo>
                  <a:pt x="418865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56727" y="3819007"/>
            <a:ext cx="4124308" cy="6346318"/>
          </a:xfrm>
          <a:custGeom>
            <a:avLst/>
            <a:gdLst/>
            <a:ahLst/>
            <a:cxnLst/>
            <a:rect r="r" b="b" t="t" l="l"/>
            <a:pathLst>
              <a:path h="6346318" w="4124308">
                <a:moveTo>
                  <a:pt x="0" y="0"/>
                </a:moveTo>
                <a:lnTo>
                  <a:pt x="4124308" y="0"/>
                </a:lnTo>
                <a:lnTo>
                  <a:pt x="4124308" y="6346318"/>
                </a:lnTo>
                <a:lnTo>
                  <a:pt x="0" y="6346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05318" y="137871"/>
            <a:ext cx="4767308" cy="3888286"/>
          </a:xfrm>
          <a:custGeom>
            <a:avLst/>
            <a:gdLst/>
            <a:ahLst/>
            <a:cxnLst/>
            <a:rect r="r" b="b" t="t" l="l"/>
            <a:pathLst>
              <a:path h="3888286" w="4767308">
                <a:moveTo>
                  <a:pt x="0" y="0"/>
                </a:moveTo>
                <a:lnTo>
                  <a:pt x="4767308" y="0"/>
                </a:lnTo>
                <a:lnTo>
                  <a:pt x="4767308" y="3888287"/>
                </a:lnTo>
                <a:lnTo>
                  <a:pt x="0" y="3888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97948" y="4512700"/>
            <a:ext cx="9473055" cy="4898000"/>
          </a:xfrm>
          <a:custGeom>
            <a:avLst/>
            <a:gdLst/>
            <a:ahLst/>
            <a:cxnLst/>
            <a:rect r="r" b="b" t="t" l="l"/>
            <a:pathLst>
              <a:path h="4898000" w="9473055">
                <a:moveTo>
                  <a:pt x="0" y="0"/>
                </a:moveTo>
                <a:lnTo>
                  <a:pt x="9473054" y="0"/>
                </a:lnTo>
                <a:lnTo>
                  <a:pt x="9473054" y="4898000"/>
                </a:lnTo>
                <a:lnTo>
                  <a:pt x="0" y="489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39817" y="0"/>
            <a:ext cx="9441218" cy="3814360"/>
          </a:xfrm>
          <a:custGeom>
            <a:avLst/>
            <a:gdLst/>
            <a:ahLst/>
            <a:cxnLst/>
            <a:rect r="r" b="b" t="t" l="l"/>
            <a:pathLst>
              <a:path h="3814360" w="9441218">
                <a:moveTo>
                  <a:pt x="0" y="0"/>
                </a:moveTo>
                <a:lnTo>
                  <a:pt x="9441218" y="0"/>
                </a:lnTo>
                <a:lnTo>
                  <a:pt x="9441218" y="3814360"/>
                </a:lnTo>
                <a:lnTo>
                  <a:pt x="0" y="3814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27939"/>
            <a:ext cx="162621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2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063402" cy="8995505"/>
          </a:xfrm>
          <a:custGeom>
            <a:avLst/>
            <a:gdLst/>
            <a:ahLst/>
            <a:cxnLst/>
            <a:rect r="r" b="b" t="t" l="l"/>
            <a:pathLst>
              <a:path h="8995505" w="16063402">
                <a:moveTo>
                  <a:pt x="0" y="0"/>
                </a:moveTo>
                <a:lnTo>
                  <a:pt x="16063402" y="0"/>
                </a:lnTo>
                <a:lnTo>
                  <a:pt x="16063402" y="8995505"/>
                </a:lnTo>
                <a:lnTo>
                  <a:pt x="0" y="8995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36289" y="-95250"/>
            <a:ext cx="149536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644149"/>
            <a:ext cx="8843336" cy="3642851"/>
          </a:xfrm>
          <a:custGeom>
            <a:avLst/>
            <a:gdLst/>
            <a:ahLst/>
            <a:cxnLst/>
            <a:rect r="r" b="b" t="t" l="l"/>
            <a:pathLst>
              <a:path h="3642851" w="8843336">
                <a:moveTo>
                  <a:pt x="0" y="0"/>
                </a:moveTo>
                <a:lnTo>
                  <a:pt x="8843336" y="0"/>
                </a:lnTo>
                <a:lnTo>
                  <a:pt x="8843336" y="3642851"/>
                </a:lnTo>
                <a:lnTo>
                  <a:pt x="0" y="364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640" y="0"/>
            <a:ext cx="7811050" cy="3263824"/>
          </a:xfrm>
          <a:custGeom>
            <a:avLst/>
            <a:gdLst/>
            <a:ahLst/>
            <a:cxnLst/>
            <a:rect r="r" b="b" t="t" l="l"/>
            <a:pathLst>
              <a:path h="3263824" w="7811050">
                <a:moveTo>
                  <a:pt x="0" y="0"/>
                </a:moveTo>
                <a:lnTo>
                  <a:pt x="7811050" y="0"/>
                </a:lnTo>
                <a:lnTo>
                  <a:pt x="7811050" y="3263824"/>
                </a:lnTo>
                <a:lnTo>
                  <a:pt x="0" y="3263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11599" y="3354599"/>
            <a:ext cx="5020138" cy="3289549"/>
          </a:xfrm>
          <a:custGeom>
            <a:avLst/>
            <a:gdLst/>
            <a:ahLst/>
            <a:cxnLst/>
            <a:rect r="r" b="b" t="t" l="l"/>
            <a:pathLst>
              <a:path h="3289549" w="5020138">
                <a:moveTo>
                  <a:pt x="0" y="0"/>
                </a:moveTo>
                <a:lnTo>
                  <a:pt x="5020138" y="0"/>
                </a:lnTo>
                <a:lnTo>
                  <a:pt x="5020138" y="3289550"/>
                </a:lnTo>
                <a:lnTo>
                  <a:pt x="0" y="3289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43040" y="3527732"/>
            <a:ext cx="7867385" cy="6578379"/>
          </a:xfrm>
          <a:custGeom>
            <a:avLst/>
            <a:gdLst/>
            <a:ahLst/>
            <a:cxnLst/>
            <a:rect r="r" b="b" t="t" l="l"/>
            <a:pathLst>
              <a:path h="6578379" w="7867385">
                <a:moveTo>
                  <a:pt x="0" y="0"/>
                </a:moveTo>
                <a:lnTo>
                  <a:pt x="7867385" y="0"/>
                </a:lnTo>
                <a:lnTo>
                  <a:pt x="7867385" y="6578379"/>
                </a:lnTo>
                <a:lnTo>
                  <a:pt x="0" y="65783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44686" y="226949"/>
            <a:ext cx="5426937" cy="3127650"/>
          </a:xfrm>
          <a:custGeom>
            <a:avLst/>
            <a:gdLst/>
            <a:ahLst/>
            <a:cxnLst/>
            <a:rect r="r" b="b" t="t" l="l"/>
            <a:pathLst>
              <a:path h="3127650" w="5426937">
                <a:moveTo>
                  <a:pt x="0" y="0"/>
                </a:moveTo>
                <a:lnTo>
                  <a:pt x="5426937" y="0"/>
                </a:lnTo>
                <a:lnTo>
                  <a:pt x="5426937" y="3127650"/>
                </a:lnTo>
                <a:lnTo>
                  <a:pt x="0" y="31276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44550" y="933450"/>
            <a:ext cx="153727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961" y="5482407"/>
            <a:ext cx="7816681" cy="4651476"/>
          </a:xfrm>
          <a:custGeom>
            <a:avLst/>
            <a:gdLst/>
            <a:ahLst/>
            <a:cxnLst/>
            <a:rect r="r" b="b" t="t" l="l"/>
            <a:pathLst>
              <a:path h="4651476" w="7816681">
                <a:moveTo>
                  <a:pt x="0" y="0"/>
                </a:moveTo>
                <a:lnTo>
                  <a:pt x="7816681" y="0"/>
                </a:lnTo>
                <a:lnTo>
                  <a:pt x="7816681" y="4651475"/>
                </a:lnTo>
                <a:lnTo>
                  <a:pt x="0" y="4651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161" y="981479"/>
            <a:ext cx="7296282" cy="4370034"/>
          </a:xfrm>
          <a:custGeom>
            <a:avLst/>
            <a:gdLst/>
            <a:ahLst/>
            <a:cxnLst/>
            <a:rect r="r" b="b" t="t" l="l"/>
            <a:pathLst>
              <a:path h="4370034" w="7296282">
                <a:moveTo>
                  <a:pt x="0" y="0"/>
                </a:moveTo>
                <a:lnTo>
                  <a:pt x="7296282" y="0"/>
                </a:lnTo>
                <a:lnTo>
                  <a:pt x="7296282" y="4370035"/>
                </a:lnTo>
                <a:lnTo>
                  <a:pt x="0" y="4370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94967" y="0"/>
            <a:ext cx="8887617" cy="5351514"/>
          </a:xfrm>
          <a:custGeom>
            <a:avLst/>
            <a:gdLst/>
            <a:ahLst/>
            <a:cxnLst/>
            <a:rect r="r" b="b" t="t" l="l"/>
            <a:pathLst>
              <a:path h="5351514" w="8887617">
                <a:moveTo>
                  <a:pt x="0" y="0"/>
                </a:moveTo>
                <a:lnTo>
                  <a:pt x="8887617" y="0"/>
                </a:lnTo>
                <a:lnTo>
                  <a:pt x="8887617" y="5351514"/>
                </a:lnTo>
                <a:lnTo>
                  <a:pt x="0" y="535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33749" y="5511640"/>
            <a:ext cx="7685665" cy="4622243"/>
          </a:xfrm>
          <a:custGeom>
            <a:avLst/>
            <a:gdLst/>
            <a:ahLst/>
            <a:cxnLst/>
            <a:rect r="r" b="b" t="t" l="l"/>
            <a:pathLst>
              <a:path h="4622243" w="7685665">
                <a:moveTo>
                  <a:pt x="0" y="0"/>
                </a:moveTo>
                <a:lnTo>
                  <a:pt x="7685665" y="0"/>
                </a:lnTo>
                <a:lnTo>
                  <a:pt x="7685665" y="4622242"/>
                </a:lnTo>
                <a:lnTo>
                  <a:pt x="0" y="4622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12024" y="117879"/>
            <a:ext cx="149602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411539" cy="6529255"/>
          </a:xfrm>
          <a:custGeom>
            <a:avLst/>
            <a:gdLst/>
            <a:ahLst/>
            <a:cxnLst/>
            <a:rect r="r" b="b" t="t" l="l"/>
            <a:pathLst>
              <a:path h="6529255" w="9411539">
                <a:moveTo>
                  <a:pt x="0" y="0"/>
                </a:moveTo>
                <a:lnTo>
                  <a:pt x="9411539" y="0"/>
                </a:lnTo>
                <a:lnTo>
                  <a:pt x="9411539" y="6529255"/>
                </a:lnTo>
                <a:lnTo>
                  <a:pt x="0" y="6529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1314" y="6529255"/>
            <a:ext cx="9386686" cy="3930675"/>
          </a:xfrm>
          <a:custGeom>
            <a:avLst/>
            <a:gdLst/>
            <a:ahLst/>
            <a:cxnLst/>
            <a:rect r="r" b="b" t="t" l="l"/>
            <a:pathLst>
              <a:path h="3930675" w="9386686">
                <a:moveTo>
                  <a:pt x="0" y="0"/>
                </a:moveTo>
                <a:lnTo>
                  <a:pt x="9386686" y="0"/>
                </a:lnTo>
                <a:lnTo>
                  <a:pt x="9386686" y="3930675"/>
                </a:lnTo>
                <a:lnTo>
                  <a:pt x="0" y="39306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22209" y="554037"/>
            <a:ext cx="154489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828" y="6007344"/>
            <a:ext cx="6533083" cy="4071990"/>
          </a:xfrm>
          <a:custGeom>
            <a:avLst/>
            <a:gdLst/>
            <a:ahLst/>
            <a:cxnLst/>
            <a:rect r="r" b="b" t="t" l="l"/>
            <a:pathLst>
              <a:path h="4071990" w="6533083">
                <a:moveTo>
                  <a:pt x="0" y="0"/>
                </a:moveTo>
                <a:lnTo>
                  <a:pt x="6533083" y="0"/>
                </a:lnTo>
                <a:lnTo>
                  <a:pt x="6533083" y="4071990"/>
                </a:lnTo>
                <a:lnTo>
                  <a:pt x="0" y="4071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58753" y="714858"/>
            <a:ext cx="5269711" cy="4961124"/>
          </a:xfrm>
          <a:custGeom>
            <a:avLst/>
            <a:gdLst/>
            <a:ahLst/>
            <a:cxnLst/>
            <a:rect r="r" b="b" t="t" l="l"/>
            <a:pathLst>
              <a:path h="4961124" w="5269711">
                <a:moveTo>
                  <a:pt x="0" y="0"/>
                </a:moveTo>
                <a:lnTo>
                  <a:pt x="5269711" y="0"/>
                </a:lnTo>
                <a:lnTo>
                  <a:pt x="5269711" y="4961124"/>
                </a:lnTo>
                <a:lnTo>
                  <a:pt x="0" y="4961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828" y="1673904"/>
            <a:ext cx="6533083" cy="4144405"/>
          </a:xfrm>
          <a:custGeom>
            <a:avLst/>
            <a:gdLst/>
            <a:ahLst/>
            <a:cxnLst/>
            <a:rect r="r" b="b" t="t" l="l"/>
            <a:pathLst>
              <a:path h="4144405" w="6533083">
                <a:moveTo>
                  <a:pt x="0" y="0"/>
                </a:moveTo>
                <a:lnTo>
                  <a:pt x="6533083" y="0"/>
                </a:lnTo>
                <a:lnTo>
                  <a:pt x="6533083" y="4144404"/>
                </a:lnTo>
                <a:lnTo>
                  <a:pt x="0" y="4144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38" t="0" r="-143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98900" y="6387972"/>
            <a:ext cx="5705864" cy="3558384"/>
          </a:xfrm>
          <a:custGeom>
            <a:avLst/>
            <a:gdLst/>
            <a:ahLst/>
            <a:cxnLst/>
            <a:rect r="r" b="b" t="t" l="l"/>
            <a:pathLst>
              <a:path h="3558384" w="5705864">
                <a:moveTo>
                  <a:pt x="0" y="0"/>
                </a:moveTo>
                <a:lnTo>
                  <a:pt x="5705864" y="0"/>
                </a:lnTo>
                <a:lnTo>
                  <a:pt x="5705864" y="3558384"/>
                </a:lnTo>
                <a:lnTo>
                  <a:pt x="0" y="3558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76418" y="6516591"/>
            <a:ext cx="4834382" cy="3439290"/>
          </a:xfrm>
          <a:custGeom>
            <a:avLst/>
            <a:gdLst/>
            <a:ahLst/>
            <a:cxnLst/>
            <a:rect r="r" b="b" t="t" l="l"/>
            <a:pathLst>
              <a:path h="3439290" w="4834382">
                <a:moveTo>
                  <a:pt x="0" y="0"/>
                </a:moveTo>
                <a:lnTo>
                  <a:pt x="4834382" y="0"/>
                </a:lnTo>
                <a:lnTo>
                  <a:pt x="4834382" y="3439290"/>
                </a:lnTo>
                <a:lnTo>
                  <a:pt x="0" y="3439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98900" y="1673904"/>
            <a:ext cx="5889993" cy="4333441"/>
          </a:xfrm>
          <a:custGeom>
            <a:avLst/>
            <a:gdLst/>
            <a:ahLst/>
            <a:cxnLst/>
            <a:rect r="r" b="b" t="t" l="l"/>
            <a:pathLst>
              <a:path h="4333441" w="5889993">
                <a:moveTo>
                  <a:pt x="0" y="0"/>
                </a:moveTo>
                <a:lnTo>
                  <a:pt x="5889992" y="0"/>
                </a:lnTo>
                <a:lnTo>
                  <a:pt x="5889992" y="4333440"/>
                </a:lnTo>
                <a:lnTo>
                  <a:pt x="0" y="4333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2913" y="438828"/>
            <a:ext cx="148399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921" y="0"/>
            <a:ext cx="8914079" cy="5623309"/>
          </a:xfrm>
          <a:custGeom>
            <a:avLst/>
            <a:gdLst/>
            <a:ahLst/>
            <a:cxnLst/>
            <a:rect r="r" b="b" t="t" l="l"/>
            <a:pathLst>
              <a:path h="5623309" w="8914079">
                <a:moveTo>
                  <a:pt x="0" y="0"/>
                </a:moveTo>
                <a:lnTo>
                  <a:pt x="8914079" y="0"/>
                </a:lnTo>
                <a:lnTo>
                  <a:pt x="8914079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921" y="5764298"/>
            <a:ext cx="11000137" cy="4039598"/>
          </a:xfrm>
          <a:custGeom>
            <a:avLst/>
            <a:gdLst/>
            <a:ahLst/>
            <a:cxnLst/>
            <a:rect r="r" b="b" t="t" l="l"/>
            <a:pathLst>
              <a:path h="4039598" w="11000137">
                <a:moveTo>
                  <a:pt x="0" y="0"/>
                </a:moveTo>
                <a:lnTo>
                  <a:pt x="11000137" y="0"/>
                </a:lnTo>
                <a:lnTo>
                  <a:pt x="11000137" y="4039598"/>
                </a:lnTo>
                <a:lnTo>
                  <a:pt x="0" y="4039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06392" y="608575"/>
            <a:ext cx="4021867" cy="4841709"/>
          </a:xfrm>
          <a:custGeom>
            <a:avLst/>
            <a:gdLst/>
            <a:ahLst/>
            <a:cxnLst/>
            <a:rect r="r" b="b" t="t" l="l"/>
            <a:pathLst>
              <a:path h="4841709" w="4021867">
                <a:moveTo>
                  <a:pt x="0" y="0"/>
                </a:moveTo>
                <a:lnTo>
                  <a:pt x="4021867" y="0"/>
                </a:lnTo>
                <a:lnTo>
                  <a:pt x="4021867" y="4841709"/>
                </a:lnTo>
                <a:lnTo>
                  <a:pt x="0" y="484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90651" y="4841709"/>
            <a:ext cx="4514971" cy="5267466"/>
          </a:xfrm>
          <a:custGeom>
            <a:avLst/>
            <a:gdLst/>
            <a:ahLst/>
            <a:cxnLst/>
            <a:rect r="r" b="b" t="t" l="l"/>
            <a:pathLst>
              <a:path h="5267466" w="4514971">
                <a:moveTo>
                  <a:pt x="0" y="0"/>
                </a:moveTo>
                <a:lnTo>
                  <a:pt x="4514971" y="0"/>
                </a:lnTo>
                <a:lnTo>
                  <a:pt x="4514971" y="5267466"/>
                </a:lnTo>
                <a:lnTo>
                  <a:pt x="0" y="52674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976939" y="1957579"/>
            <a:ext cx="154239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DAGWKtAHQuM</dc:identifier>
  <dcterms:modified xsi:type="dcterms:W3CDTF">2011-08-01T06:04:30Z</dcterms:modified>
  <cp:revision>1</cp:revision>
  <dc:title>ADV Lab PPT</dc:title>
</cp:coreProperties>
</file>