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68487" y="706278"/>
            <a:ext cx="7772400" cy="664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60"/>
              <a:buFont typeface="Century Gothic"/>
              <a:buNone/>
            </a:pPr>
            <a:r>
              <a:rPr b="1" lang="en-US" sz="4860" u="sng"/>
              <a:t>MavMiles</a:t>
            </a:r>
            <a:endParaRPr b="1" sz="4860" u="sng"/>
          </a:p>
        </p:txBody>
      </p:sp>
      <p:sp>
        <p:nvSpPr>
          <p:cNvPr id="152" name="Google Shape;152;p19"/>
          <p:cNvSpPr txBox="1"/>
          <p:nvPr/>
        </p:nvSpPr>
        <p:spPr>
          <a:xfrm>
            <a:off x="3575720" y="5373217"/>
            <a:ext cx="518457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UNDER THE GUIDANCE OF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Dr. John Robb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287688" y="1412775"/>
            <a:ext cx="64087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SELENIUM Testing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654051" y="2126934"/>
            <a:ext cx="780127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Team-2 Members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Anu Nagaraja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Karthik Padiyar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Krishnan Ayyappan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Neerja Narayanappa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Nivedita Subramanyan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Rohan Saraf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50" y="8606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ctrTitle"/>
          </p:nvPr>
        </p:nvSpPr>
        <p:spPr>
          <a:xfrm>
            <a:off x="3115505" y="411956"/>
            <a:ext cx="8362950" cy="881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60"/>
              <a:buFont typeface="Century Gothic"/>
              <a:buNone/>
            </a:pPr>
            <a:r>
              <a:rPr b="1" lang="en-US" sz="4860" u="sng"/>
              <a:t>TASKS ASSIGNED: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718535" y="2056800"/>
            <a:ext cx="50100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NEERJA: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System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Registration System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ANU: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Profile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specific Rental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a Rental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NIVEDITA: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Profile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Available cars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599215" y="2056800"/>
            <a:ext cx="8362949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KRISHNAN</a:t>
            </a:r>
            <a:r>
              <a:rPr b="1" i="0" lang="en-US" sz="18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Rentals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Rental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 Rental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 car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ROHAN: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Calendar (Manager)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Confirm/Pay (User)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KARTHIK: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 User Profile (Admin)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Revoke User (Admin)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75" y="-100012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