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diyar, Karthik" initials="P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56"/>
    <p:restoredTop sz="94674"/>
  </p:normalViewPr>
  <p:slideViewPr>
    <p:cSldViewPr>
      <p:cViewPr varScale="1">
        <p:scale>
          <a:sx n="80" d="100"/>
          <a:sy n="80" d="100"/>
        </p:scale>
        <p:origin x="2059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A696-E799-42FC-B032-DB8C76BA223C}" type="datetimeFigureOut">
              <a:rPr lang="en-IN" smtClean="0"/>
              <a:pPr/>
              <a:t>19-02-2018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Dept. of TCE,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93F8B-7D00-4313-91D4-DA058C293F2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583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824-02D3-466C-A29B-EE58F9C306B7}" type="datetimeFigureOut">
              <a:rPr lang="en-IN" smtClean="0"/>
              <a:pPr/>
              <a:t>19-02-2018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8515-0505-4B54-869F-B4F1DAA9D7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347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2CC-C16F-4C08-9AF6-8E5686E75AE3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84D-48E7-4A70-9E8E-17ECCC5AE86B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E10-4205-4FEA-8972-1915E6F5F1FD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8F7B-569E-4107-B06D-6C59D392718C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41C3-4382-4456-9418-D07C812FF9FB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B8A-AA67-48EA-BE89-6211DF79E907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55BF-25F2-42A8-A688-9B9A6377B9A6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26C1-9170-4033-8B3D-A96E37531DD6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6D13-9361-4207-8C87-1092401005E3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0E1D-4671-484C-AE68-056EE63A6B4E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5BB-CAD5-4497-9A43-1FC0D3558227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DBF456-5CC1-434C-BA64-A493E55A0AA2}" type="datetime1">
              <a:rPr lang="en-IN" smtClean="0"/>
              <a:t>19-02-2018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dirty="0"/>
              <a:t>Dept. of TCE, DSCE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-99392"/>
            <a:ext cx="7772400" cy="110998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Campus  Event Catering System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 UNDER THE GUIDANCE OF</a:t>
            </a:r>
          </a:p>
          <a:p>
            <a:pPr algn="ctr"/>
            <a:r>
              <a:rPr lang="en-IN" sz="2400" dirty="0"/>
              <a:t> </a:t>
            </a:r>
            <a:r>
              <a:rPr lang="en-IN" sz="2400" dirty="0" smtClean="0"/>
              <a:t>Mr. John Robb</a:t>
            </a:r>
            <a:endParaRPr lang="en-IN" sz="2400" dirty="0"/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98884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BY</a:t>
            </a:r>
          </a:p>
          <a:p>
            <a:pPr algn="ctr"/>
            <a:r>
              <a:rPr lang="en-US" sz="2400" dirty="0"/>
              <a:t>TEAM 1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331640" y="2996952"/>
            <a:ext cx="21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Houda</a:t>
            </a:r>
            <a:r>
              <a:rPr lang="en-US" sz="2200" dirty="0" smtClean="0"/>
              <a:t> </a:t>
            </a:r>
            <a:r>
              <a:rPr lang="en-US" sz="2200" dirty="0" err="1" smtClean="0"/>
              <a:t>Belefqih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635896" y="2996952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 err="1"/>
              <a:t>Neerja</a:t>
            </a:r>
            <a:r>
              <a:rPr lang="en-US" dirty="0"/>
              <a:t> </a:t>
            </a:r>
            <a:r>
              <a:rPr lang="en-US" dirty="0" err="1"/>
              <a:t>Narayanappa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996952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 err="1"/>
              <a:t>Nivedita</a:t>
            </a:r>
            <a:r>
              <a:rPr lang="en-US" dirty="0"/>
              <a:t> </a:t>
            </a:r>
            <a:r>
              <a:rPr lang="en-US" dirty="0" err="1"/>
              <a:t>Subramanyan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4127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1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645024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Karthik Padiyar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3645024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 err="1"/>
              <a:t>Siddarth</a:t>
            </a:r>
            <a:r>
              <a:rPr lang="en-US" dirty="0"/>
              <a:t> Agarwal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429309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 err="1"/>
              <a:t>Nagendra</a:t>
            </a:r>
            <a:r>
              <a:rPr lang="en-US" dirty="0"/>
              <a:t> Prasad</a:t>
            </a:r>
          </a:p>
        </p:txBody>
      </p:sp>
    </p:spTree>
    <p:extLst>
      <p:ext uri="{BB962C8B-B14F-4D97-AF65-F5344CB8AC3E}">
        <p14:creationId xmlns:p14="http://schemas.microsoft.com/office/powerpoint/2010/main" val="19518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60648"/>
            <a:ext cx="6858000" cy="53239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Tasks Assigned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08576"/>
              </p:ext>
            </p:extLst>
          </p:nvPr>
        </p:nvGraphicFramePr>
        <p:xfrm>
          <a:off x="611560" y="908721"/>
          <a:ext cx="8208911" cy="4049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642">
                  <a:extLst>
                    <a:ext uri="{9D8B030D-6E8A-4147-A177-3AD203B41FA5}">
                      <a16:colId xmlns:a16="http://schemas.microsoft.com/office/drawing/2014/main" val="4238481304"/>
                    </a:ext>
                  </a:extLst>
                </a:gridCol>
                <a:gridCol w="2623918">
                  <a:extLst>
                    <a:ext uri="{9D8B030D-6E8A-4147-A177-3AD203B41FA5}">
                      <a16:colId xmlns:a16="http://schemas.microsoft.com/office/drawing/2014/main" val="2600770957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15664041"/>
                    </a:ext>
                  </a:extLst>
                </a:gridCol>
              </a:tblGrid>
              <a:tr h="48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Task Number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Tasks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Name(s)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30537"/>
                  </a:ext>
                </a:extLst>
              </a:tr>
              <a:tr h="56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Functional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Requirement Document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Team1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75124"/>
                  </a:ext>
                </a:extLst>
              </a:tr>
              <a:tr h="556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Domain Model diagram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  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Siddarth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Agarwal/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Nagendra</a:t>
                      </a:r>
                      <a:r>
                        <a:rPr lang="en-US" sz="1600" u="none" strike="noStrike" dirty="0" smtClean="0">
                          <a:effectLst/>
                        </a:rPr>
                        <a:t> Prasad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53901"/>
                  </a:ext>
                </a:extLst>
              </a:tr>
              <a:tr h="48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High Level Use Case , UCD,UCID-User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   Karthik Padiyar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66693"/>
                  </a:ext>
                </a:extLst>
              </a:tr>
              <a:tr h="48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High Level Use Case , UCD,UCID-</a:t>
                      </a:r>
                      <a:r>
                        <a:rPr lang="en-US" sz="1600" u="none" strike="noStrike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Caterer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  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Nivedita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Subramanyan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997967"/>
                  </a:ext>
                </a:extLst>
              </a:tr>
              <a:tr h="625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High Level Use Case , UCD,UCID-</a:t>
                      </a:r>
                      <a:r>
                        <a:rPr lang="en-US" sz="1600" u="none" strike="noStrike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Admin</a:t>
                      </a:r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   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Houda</a:t>
                      </a:r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Belefqih</a:t>
                      </a:r>
                      <a:r>
                        <a:rPr lang="en-US" sz="1600" u="none" strike="noStrike" dirty="0" smtClean="0">
                          <a:effectLst/>
                        </a:rPr>
                        <a:t>/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Nagendra</a:t>
                      </a:r>
                      <a:r>
                        <a:rPr lang="en-US" sz="1600" u="none" strike="noStrike" dirty="0" smtClean="0">
                          <a:effectLst/>
                        </a:rPr>
                        <a:t> Prasad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62268"/>
                  </a:ext>
                </a:extLst>
              </a:tr>
              <a:tr h="82271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u="none" strike="noStrike" kern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High Level Use Case , UCD,UCID-</a:t>
                      </a:r>
                      <a:r>
                        <a:rPr lang="en-US" sz="1600" u="none" strike="noStrike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Catering Staff</a:t>
                      </a:r>
                      <a:endParaRPr lang="en-US" sz="1600" b="0" i="0" u="none" strike="noStrike" dirty="0" smtClean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Neerja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Narayanappa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99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9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81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Gill Sans MT</vt:lpstr>
      <vt:lpstr>Times New Roman</vt:lpstr>
      <vt:lpstr>Verdana</vt:lpstr>
      <vt:lpstr>Wingdings 2</vt:lpstr>
      <vt:lpstr>Solstice</vt:lpstr>
      <vt:lpstr>Campus  Event Catering System</vt:lpstr>
      <vt:lpstr>Tasks Assigned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TOLL COLLECTION SYSTEM USING IMAGE PROCESSING</dc:title>
  <dc:creator>KP</dc:creator>
  <cp:lastModifiedBy>Karthik Padiyar</cp:lastModifiedBy>
  <cp:revision>122</cp:revision>
  <dcterms:created xsi:type="dcterms:W3CDTF">2014-02-14T07:35:58Z</dcterms:created>
  <dcterms:modified xsi:type="dcterms:W3CDTF">2018-02-20T02:11:24Z</dcterms:modified>
</cp:coreProperties>
</file>