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9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652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F1561-1A5B-4251-BCCB-07F6CF54E50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1EB4F-F830-479E-A398-13FD623158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1EB4F-F830-479E-A398-13FD6231580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4AA8B3F-3FAC-43C3-A6B5-9911CABE1DD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00B848B-946F-4B72-8314-5995DFCA00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8B3F-3FAC-43C3-A6B5-9911CABE1DD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848B-946F-4B72-8314-5995DFCA0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8B3F-3FAC-43C3-A6B5-9911CABE1DD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848B-946F-4B72-8314-5995DFCA0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4AA8B3F-3FAC-43C3-A6B5-9911CABE1DD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00B848B-946F-4B72-8314-5995DFCA00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4AA8B3F-3FAC-43C3-A6B5-9911CABE1DD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00B848B-946F-4B72-8314-5995DFCA00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8B3F-3FAC-43C3-A6B5-9911CABE1DD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848B-946F-4B72-8314-5995DFCA00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8B3F-3FAC-43C3-A6B5-9911CABE1DD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848B-946F-4B72-8314-5995DFCA00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4AA8B3F-3FAC-43C3-A6B5-9911CABE1DD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00B848B-946F-4B72-8314-5995DFCA00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8B3F-3FAC-43C3-A6B5-9911CABE1DD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848B-946F-4B72-8314-5995DFCA0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4AA8B3F-3FAC-43C3-A6B5-9911CABE1DD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00B848B-946F-4B72-8314-5995DFCA00B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4AA8B3F-3FAC-43C3-A6B5-9911CABE1DD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00B848B-946F-4B72-8314-5995DFCA00B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4AA8B3F-3FAC-43C3-A6B5-9911CABE1DD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00B848B-946F-4B72-8314-5995DFCA00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ge for pp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1524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Data mining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5867400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warehousing</a:t>
            </a: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IDEA OF DATA MINNING AND WAREHOUSING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u="sng" dirty="0" smtClean="0"/>
              <a:t> </a:t>
            </a:r>
            <a:endParaRPr lang="en-US" b="1" u="sng" dirty="0"/>
          </a:p>
          <a:p>
            <a:r>
              <a:rPr lang="en-US" b="1" dirty="0" smtClean="0"/>
              <a:t>A </a:t>
            </a:r>
            <a:r>
              <a:rPr lang="en-US" b="1" dirty="0"/>
              <a:t>data warehousing create a centralized and organized database for efficient querying and reporting, and data mining digs deep into these data sets to uncover hidden patterns and valuable </a:t>
            </a:r>
            <a:r>
              <a:rPr lang="en-US" b="1" dirty="0" smtClean="0"/>
              <a:t>insights</a:t>
            </a:r>
          </a:p>
          <a:p>
            <a:pPr>
              <a:buNone/>
            </a:pPr>
            <a:r>
              <a:rPr lang="en-US" b="1" dirty="0" smtClean="0"/>
              <a:t>Importance </a:t>
            </a:r>
            <a:r>
              <a:rPr lang="en-US" b="1" dirty="0"/>
              <a:t>of these in modern day environments are listed below:</a:t>
            </a:r>
          </a:p>
          <a:p>
            <a:r>
              <a:rPr lang="en-US" b="1" dirty="0" smtClean="0"/>
              <a:t>   </a:t>
            </a:r>
            <a:r>
              <a:rPr lang="en-US" b="1" dirty="0"/>
              <a:t>Data interpretation: consolidates data from multiple sources for unified view of business operation.</a:t>
            </a:r>
          </a:p>
          <a:p>
            <a:r>
              <a:rPr lang="en-US" b="1" dirty="0" smtClean="0"/>
              <a:t>  </a:t>
            </a:r>
            <a:r>
              <a:rPr lang="en-US" b="1" dirty="0"/>
              <a:t>Historical analysis: Enables trend analysis and timely information to support tracking over time.</a:t>
            </a:r>
          </a:p>
          <a:p>
            <a:r>
              <a:rPr lang="en-US" b="1" dirty="0" smtClean="0"/>
              <a:t> </a:t>
            </a:r>
            <a:r>
              <a:rPr lang="en-US" b="1" dirty="0"/>
              <a:t>Customer insights: identifies pattern in customer behavior to improve marketing strategies.</a:t>
            </a:r>
          </a:p>
          <a:p>
            <a:r>
              <a:rPr lang="en-US" b="1" dirty="0" smtClean="0"/>
              <a:t>Predictive </a:t>
            </a:r>
            <a:r>
              <a:rPr lang="en-US" b="1" dirty="0"/>
              <a:t>analysis: </a:t>
            </a:r>
            <a:r>
              <a:rPr lang="en-US" b="1" dirty="0" smtClean="0"/>
              <a:t>Forecasts </a:t>
            </a:r>
            <a:r>
              <a:rPr lang="en-US" b="1" dirty="0"/>
              <a:t>future trends such as sales or market changes.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Data warehousing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Data warehousing is the process of compiling information into a data warehouse. A data warehouse is designed to support the management decision making process by providing a platform for data cleaning, data integration and data consolidation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/>
              <a:t>Key feature of Data warehousing are :</a:t>
            </a:r>
          </a:p>
          <a:p>
            <a:r>
              <a:rPr lang="en-US" b="1" dirty="0"/>
              <a:t>-Data integration :refers to combing multiple data into a unified format</a:t>
            </a:r>
          </a:p>
          <a:p>
            <a:r>
              <a:rPr lang="en-US" b="1" dirty="0"/>
              <a:t>-historical Data </a:t>
            </a:r>
            <a:r>
              <a:rPr lang="en-US" b="1" dirty="0" err="1"/>
              <a:t>storage:meaning</a:t>
            </a:r>
            <a:r>
              <a:rPr lang="en-US" b="1" dirty="0"/>
              <a:t> it stores long term data for trend analysis.</a:t>
            </a:r>
          </a:p>
          <a:p>
            <a:r>
              <a:rPr lang="en-US" b="1" dirty="0"/>
              <a:t>-Non </a:t>
            </a:r>
            <a:r>
              <a:rPr lang="en-US" b="1" dirty="0" err="1"/>
              <a:t>volatile:data</a:t>
            </a:r>
            <a:r>
              <a:rPr lang="en-US" b="1" dirty="0"/>
              <a:t> is stable and not frequently modified once stored.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uccessful Implementation And Components of Data Warehouse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0" y="0"/>
            <a:ext cx="8915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152400"/>
            <a:ext cx="6858000" cy="1162050"/>
          </a:xfrm>
        </p:spPr>
        <p:txBody>
          <a:bodyPr>
            <a:normAutofit/>
          </a:bodyPr>
          <a:lstStyle/>
          <a:p>
            <a:r>
              <a:rPr lang="en-US" dirty="0" smtClean="0"/>
              <a:t>Components of data warehousing are: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228600" y="1828800"/>
            <a:ext cx="8534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/>
              <a:t>1.Data Sources:  These are the original systems or applications where data is created or </a:t>
            </a:r>
            <a:r>
              <a:rPr lang="en-US" sz="1600" b="1" dirty="0" smtClean="0"/>
              <a:t>stored</a:t>
            </a:r>
          </a:p>
          <a:p>
            <a:r>
              <a:rPr lang="en-US" sz="1600" b="1" dirty="0" smtClean="0"/>
              <a:t>2. ELT </a:t>
            </a:r>
            <a:r>
              <a:rPr lang="en-US" sz="1600" b="1" dirty="0"/>
              <a:t>Process (Extract, Load, Transform):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Extract: Data is pulled from source systems with minimal processing and stored in a staging area</a:t>
            </a:r>
          </a:p>
          <a:p>
            <a:r>
              <a:rPr lang="en-US" sz="1600" b="1" dirty="0" smtClean="0"/>
              <a:t>    Load: Raw data is loaded into the data warehouse, either incrementally or in bulk.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Transform: Data is cleaned, formatted, aggregated, and validated within the data warehouse.</a:t>
            </a:r>
          </a:p>
          <a:p>
            <a:r>
              <a:rPr lang="en-US" sz="1600" b="1" dirty="0"/>
              <a:t>3. Data Warehouse Storage:  The core of the data warehouse is where transformed data is stored for long-term analysis. This storage structure includes:</a:t>
            </a:r>
          </a:p>
          <a:p>
            <a:r>
              <a:rPr lang="en-US" sz="1600" b="1" dirty="0" smtClean="0"/>
              <a:t>4.Metadata</a:t>
            </a:r>
            <a:r>
              <a:rPr lang="en-US" sz="1600" b="1" dirty="0"/>
              <a:t>:  </a:t>
            </a:r>
            <a:r>
              <a:rPr lang="en-US" sz="1600" b="1" dirty="0" smtClean="0"/>
              <a:t>Metadata </a:t>
            </a:r>
            <a:r>
              <a:rPr lang="en-US" sz="1600" b="1" dirty="0"/>
              <a:t>enables users to understand the structure of the data, and it’s useful </a:t>
            </a:r>
            <a:r>
              <a:rPr lang="en-US" sz="1600" b="1" dirty="0" smtClean="0"/>
              <a:t>for troubleshooting, auditing, and ensuring data quality.</a:t>
            </a:r>
          </a:p>
          <a:p>
            <a:r>
              <a:rPr lang="en-US" sz="1600" b="1" dirty="0"/>
              <a:t> 5. Data Marts: Data marts are subsets of the data warehouse, typically focused on    specific business areas.</a:t>
            </a:r>
            <a:endParaRPr lang="en-US" sz="1600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Benefit of  data warehousing</a:t>
            </a:r>
            <a:br>
              <a:rPr lang="en-US" b="1" dirty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Understanding</a:t>
            </a:r>
            <a:r>
              <a:rPr lang="en-US" dirty="0" smtClean="0"/>
              <a:t>: A data warehouse simplifies corporate data for easier understanding.</a:t>
            </a:r>
          </a:p>
          <a:p>
            <a:r>
              <a:rPr lang="en-US" b="1" dirty="0" smtClean="0"/>
              <a:t>Continuous Updates</a:t>
            </a:r>
            <a:r>
              <a:rPr lang="en-US" dirty="0" smtClean="0"/>
              <a:t>: It allows for frequent updates, helping businesses stay current.</a:t>
            </a:r>
          </a:p>
          <a:p>
            <a:r>
              <a:rPr lang="en-US" b="1" dirty="0" smtClean="0"/>
              <a:t>Accessibility</a:t>
            </a:r>
            <a:r>
              <a:rPr lang="en-US" dirty="0" smtClean="0"/>
              <a:t>: It makes data more accessible to businesses and organizations.</a:t>
            </a:r>
          </a:p>
          <a:p>
            <a:r>
              <a:rPr lang="en-US" b="1" dirty="0" smtClean="0"/>
              <a:t>Historical Analysis</a:t>
            </a:r>
            <a:r>
              <a:rPr lang="en-US" dirty="0" smtClean="0"/>
              <a:t>: It stores large volumes of historical data for trend analysis and future predictions.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 Data mining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It is the process of finding patterns and correlations within large data sets to identify relationships between </a:t>
            </a:r>
            <a:r>
              <a:rPr lang="en-US" b="1" dirty="0" smtClean="0"/>
              <a:t>data</a:t>
            </a:r>
          </a:p>
          <a:p>
            <a:pPr>
              <a:buNone/>
            </a:pPr>
            <a:r>
              <a:rPr lang="en-US" b="1" dirty="0"/>
              <a:t>	Key feature of data </a:t>
            </a:r>
            <a:r>
              <a:rPr lang="en-US" b="1" dirty="0" err="1"/>
              <a:t>minning</a:t>
            </a:r>
            <a:endParaRPr lang="en-US" b="1" dirty="0"/>
          </a:p>
          <a:p>
            <a:r>
              <a:rPr lang="en-US" b="1" dirty="0"/>
              <a:t>-Data Cleaning- removes error ,inconsistencies, and redundant </a:t>
            </a:r>
            <a:r>
              <a:rPr lang="en-US" b="1" dirty="0" err="1"/>
              <a:t>informationto</a:t>
            </a:r>
            <a:r>
              <a:rPr lang="en-US" b="1" dirty="0"/>
              <a:t> ensure high quality data for mining</a:t>
            </a:r>
          </a:p>
          <a:p>
            <a:r>
              <a:rPr lang="en-US" b="1" dirty="0"/>
              <a:t>-Pattern discovery-identifies meaningful patterns trends or relationships.</a:t>
            </a:r>
          </a:p>
          <a:p>
            <a:r>
              <a:rPr lang="en-US" b="1" dirty="0"/>
              <a:t>-Data visualization-Presents mined data results in graphical format for easier interpretation.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Screenshot (909).png"/>
          <p:cNvPicPr>
            <a:picLocks noGrp="1"/>
          </p:cNvPicPr>
          <p:nvPr>
            <p:ph sz="quarter" idx="1"/>
          </p:nvPr>
        </p:nvPicPr>
        <p:blipFill>
          <a:blip r:embed="rId2"/>
          <a:srcRect l="22115" t="26211" r="22276" b="13960"/>
          <a:stretch>
            <a:fillRect/>
          </a:stretch>
        </p:blipFill>
        <p:spPr>
          <a:xfrm>
            <a:off x="152400" y="685800"/>
            <a:ext cx="8610600" cy="57912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000" y="228600"/>
            <a:ext cx="4191000" cy="444500"/>
          </a:xfrm>
        </p:spPr>
        <p:txBody>
          <a:bodyPr>
            <a:normAutofit/>
          </a:bodyPr>
          <a:lstStyle/>
          <a:p>
            <a:r>
              <a:rPr lang="en-US" dirty="0" smtClean="0"/>
              <a:t>Process of data mining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2"/>
          </p:nvPr>
        </p:nvSpPr>
        <p:spPr>
          <a:xfrm>
            <a:off x="228600" y="685800"/>
            <a:ext cx="5715000" cy="5943600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Problem Definition</a:t>
            </a:r>
            <a:r>
              <a:rPr lang="en-US" sz="1600" dirty="0" smtClean="0"/>
              <a:t>: Define the goal or issue to address with data mining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Data </a:t>
            </a:r>
            <a:r>
              <a:rPr lang="en-US" sz="1600" b="1" dirty="0" smtClean="0"/>
              <a:t>Collection</a:t>
            </a:r>
            <a:r>
              <a:rPr lang="en-US" sz="1600" dirty="0" smtClean="0"/>
              <a:t>: Gather data from various sources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Data </a:t>
            </a:r>
            <a:r>
              <a:rPr lang="en-US" sz="1600" b="1" dirty="0" smtClean="0"/>
              <a:t>Preprocessing</a:t>
            </a:r>
            <a:r>
              <a:rPr lang="en-US" sz="1600" dirty="0" smtClean="0"/>
              <a:t>: Clean and prepare data by handling missing values and </a:t>
            </a:r>
            <a:r>
              <a:rPr lang="en-US" sz="1600" dirty="0" smtClean="0"/>
              <a:t>transformations</a:t>
            </a:r>
          </a:p>
          <a:p>
            <a:r>
              <a:rPr lang="en-US" sz="1600" dirty="0" smtClean="0"/>
              <a:t>.</a:t>
            </a:r>
            <a:r>
              <a:rPr lang="en-US" sz="1600" b="1" dirty="0" smtClean="0"/>
              <a:t>Data Exploration</a:t>
            </a:r>
            <a:r>
              <a:rPr lang="en-US" sz="1600" dirty="0" smtClean="0"/>
              <a:t>: Use visualizations and statistics to find patterns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Model </a:t>
            </a:r>
            <a:r>
              <a:rPr lang="en-US" sz="1600" b="1" dirty="0" smtClean="0"/>
              <a:t>Building</a:t>
            </a:r>
            <a:r>
              <a:rPr lang="en-US" sz="1600" dirty="0" smtClean="0"/>
              <a:t>: Apply mining techniques to uncover insights or make </a:t>
            </a:r>
            <a:r>
              <a:rPr lang="en-US" sz="1600" dirty="0" smtClean="0"/>
              <a:t>predictions</a:t>
            </a:r>
          </a:p>
          <a:p>
            <a:r>
              <a:rPr lang="en-US" sz="1600" dirty="0" smtClean="0"/>
              <a:t>.</a:t>
            </a:r>
            <a:r>
              <a:rPr lang="en-US" sz="1600" b="1" dirty="0" smtClean="0"/>
              <a:t>Evaluation</a:t>
            </a:r>
            <a:r>
              <a:rPr lang="en-US" sz="1600" dirty="0" smtClean="0"/>
              <a:t>: Assess model accuracy and relevance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Interpretation </a:t>
            </a:r>
            <a:r>
              <a:rPr lang="en-US" sz="1600" b="1" dirty="0" smtClean="0"/>
              <a:t>&amp; Presentation</a:t>
            </a:r>
            <a:r>
              <a:rPr lang="en-US" sz="1600" dirty="0" smtClean="0"/>
              <a:t>: Present results to stakeholders with reports and visuals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Deployment</a:t>
            </a:r>
            <a:r>
              <a:rPr lang="en-US" sz="1600" dirty="0" smtClean="0"/>
              <a:t>: Implement the model into real-world </a:t>
            </a:r>
            <a:r>
              <a:rPr lang="en-US" sz="1600" dirty="0" smtClean="0"/>
              <a:t>applications</a:t>
            </a:r>
          </a:p>
          <a:p>
            <a:r>
              <a:rPr lang="en-US" sz="1600" dirty="0" smtClean="0"/>
              <a:t>.</a:t>
            </a:r>
            <a:r>
              <a:rPr lang="en-US" sz="1600" b="1" dirty="0" smtClean="0"/>
              <a:t>Monitoring &amp; Maintenance</a:t>
            </a:r>
            <a:r>
              <a:rPr lang="en-US" sz="1600" dirty="0" smtClean="0"/>
              <a:t>: Regularly update the model to maintain accuracy.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5.Application </a:t>
            </a:r>
            <a:br>
              <a:rPr lang="en-US" b="1" u="sng" dirty="0" smtClean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u="sng" dirty="0"/>
          </a:p>
          <a:p>
            <a:r>
              <a:rPr lang="en-US" dirty="0"/>
              <a:t>E-Commerce</a:t>
            </a:r>
            <a:r>
              <a:rPr lang="en-US" b="1" dirty="0"/>
              <a:t>: it is used in e commerce for personalized recommendation</a:t>
            </a:r>
          </a:p>
          <a:p>
            <a:r>
              <a:rPr lang="en-US" dirty="0"/>
              <a:t>Banking</a:t>
            </a:r>
            <a:r>
              <a:rPr lang="en-US" b="1" dirty="0"/>
              <a:t> :its used to detect fraud</a:t>
            </a:r>
          </a:p>
          <a:p>
            <a:r>
              <a:rPr lang="en-US" dirty="0" err="1"/>
              <a:t>Retail</a:t>
            </a:r>
            <a:r>
              <a:rPr lang="en-US" b="1" dirty="0" err="1"/>
              <a:t>:walmart</a:t>
            </a:r>
            <a:r>
              <a:rPr lang="en-US" b="1" dirty="0"/>
              <a:t> uses data warehousing and mining to analyze sales pattern and optimize supply chain</a:t>
            </a:r>
          </a:p>
          <a:p>
            <a:r>
              <a:rPr lang="en-US" dirty="0"/>
              <a:t>Health care</a:t>
            </a:r>
            <a:r>
              <a:rPr lang="en-US" b="1" dirty="0"/>
              <a:t>: used to analyze patients data to prevent diseases outbreaks and optimize treatments.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168</TotalTime>
  <Words>600</Words>
  <Application>Microsoft Office PowerPoint</Application>
  <PresentationFormat>On-screen Show (4:3)</PresentationFormat>
  <Paragraphs>53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Slide 1</vt:lpstr>
      <vt:lpstr>BASIC IDEA OF DATA MINNING AND WAREHOUSING</vt:lpstr>
      <vt:lpstr>Data warehousing </vt:lpstr>
      <vt:lpstr>Components of data warehousing are: </vt:lpstr>
      <vt:lpstr>Benefit of  data warehousing </vt:lpstr>
      <vt:lpstr>3. Data mining </vt:lpstr>
      <vt:lpstr>Process of data mining</vt:lpstr>
      <vt:lpstr>5.Application 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18</cp:revision>
  <dcterms:created xsi:type="dcterms:W3CDTF">2025-02-05T09:22:34Z</dcterms:created>
  <dcterms:modified xsi:type="dcterms:W3CDTF">2025-02-05T12:11:24Z</dcterms:modified>
</cp:coreProperties>
</file>