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xcelr Solutions" userId="bef774ce1bef9a31" providerId="LiveId" clId="{A028F239-E0F8-4AE7-838F-94B76BB9BEB1}"/>
    <pc:docChg chg="modSld">
      <pc:chgData name="Excelr Solutions" userId="bef774ce1bef9a31" providerId="LiveId" clId="{A028F239-E0F8-4AE7-838F-94B76BB9BEB1}" dt="2025-01-27T10:22:01.247" v="26" actId="20577"/>
      <pc:docMkLst>
        <pc:docMk/>
      </pc:docMkLst>
      <pc:sldChg chg="modSp mod">
        <pc:chgData name="Excelr Solutions" userId="bef774ce1bef9a31" providerId="LiveId" clId="{A028F239-E0F8-4AE7-838F-94B76BB9BEB1}" dt="2025-01-27T10:22:01.247" v="26" actId="20577"/>
        <pc:sldMkLst>
          <pc:docMk/>
          <pc:sldMk cId="1131142590" sldId="256"/>
        </pc:sldMkLst>
        <pc:spChg chg="mod">
          <ac:chgData name="Excelr Solutions" userId="bef774ce1bef9a31" providerId="LiveId" clId="{A028F239-E0F8-4AE7-838F-94B76BB9BEB1}" dt="2025-01-27T10:21:09.717" v="12" actId="403"/>
          <ac:spMkLst>
            <pc:docMk/>
            <pc:sldMk cId="1131142590" sldId="256"/>
            <ac:spMk id="8" creationId="{EA15266F-778D-D846-03FD-162230E53A5C}"/>
          </ac:spMkLst>
        </pc:spChg>
        <pc:graphicFrameChg chg="modGraphic">
          <ac:chgData name="Excelr Solutions" userId="bef774ce1bef9a31" providerId="LiveId" clId="{A028F239-E0F8-4AE7-838F-94B76BB9BEB1}" dt="2025-01-27T10:22:01.247" v="26" actId="20577"/>
          <ac:graphicFrameMkLst>
            <pc:docMk/>
            <pc:sldMk cId="1131142590" sldId="256"/>
            <ac:graphicFrameMk id="4" creationId="{64C9C503-4DFC-3B29-329E-21194C7821A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C048-CAE3-C95E-C913-DCCA6FECA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19FD3-23D5-FBB1-C3CF-CCC42DC37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7D3FF-EF5A-61F2-BDA7-FD86C920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8C254-1887-D874-9E46-5EFF603A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AAA68-1F44-355D-4F72-1DD443FE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33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0EF3-E5FE-7221-EAAD-19E84B44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C135B-BACB-0D85-7B5C-3A3A37C4F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30E7-0C77-7A13-F825-4F8BDCD2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F5A68-30F4-3736-E7A2-A51F945B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F239F-5166-5989-7E94-A22892C8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59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0ED22-8E85-9C21-1589-B066AD2DC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A86B1-C8F6-EB8D-9FF9-777589800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1C8CB-3A1E-FBA3-498F-7BAEA1AA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4E38-F873-0B17-13DF-EDEAC9B4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751DB-6C35-ED53-1B30-FFF04830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82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9B74-122B-F479-B102-ED4E9C21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3FC0-25EB-B350-95EC-3D5485CBF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5BF4-48DD-51DE-5602-254EB354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23BFF-A669-F6D8-F3A8-996FEB78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117C-4FBE-CF55-2927-49F56AD6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06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7F93-657B-A9DF-97DD-3339A66D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53367-6924-4FEC-F9D6-6DE09149A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CF135-9F84-E304-E8A2-7756ADDA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43E71-CC54-32F0-A85D-C58C035B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71AF5-7066-E998-9930-3DB85F03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77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49BC-9828-5AF3-A933-A39F623B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E71B-D792-61F9-C938-13868E587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2C5C2-6158-4D9D-01F5-AD407F2B1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97529-F855-D49B-B37E-DEF028A9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ABF7A-00E8-0F99-330B-F3FD4DD0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F5B69-6F66-AA2A-5FFB-DC2A427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06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A898-CB1A-3F11-AA94-2D29D002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16667-E73C-2CA2-573C-753F585F2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D9709-2DCF-4967-4989-8C612A438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14594-2FB9-063F-B1F8-C12AF279B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5841E-51EA-C3CA-0EB1-DF0221073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BD343-2CED-2ACF-F2FC-7195DA51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186FD-E1AB-EE92-93ED-3ECCC2B6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760D7-F1A0-6E88-A41D-87D9CA60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20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7A4B-FD4B-2DFF-6DE4-69E6C286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45AA9-3510-0F26-808B-6CC9DDEF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DA4B2-5AAE-AEF1-A605-1DF1B03C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5C5A2-61E8-1523-D172-2C9BDDAD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62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9380B-0E17-E8F1-2932-E97196AA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8480A-BFB2-8886-5C90-830342E7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34407-68DD-ECC1-7544-003F353B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39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6720-BFA3-9D87-62DB-D3A42F49E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1614-A07B-CFA3-1054-082E35D5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482DD-7D86-473F-AEA0-E30DAE33C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D6778-1882-9019-AC3A-435DC167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B2A68-961F-DEDD-F8DF-035083B3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8605A-D1F9-4352-7615-30344725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01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1150-ED2F-7824-2EA1-36994BCD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A4B66-1A50-AE7A-C7C1-5B90528F9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63C97-190A-47C9-09CA-F7BF5F6C0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4E8F7-AA67-971F-7D70-AFA97A16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47EC0-5E9B-BC00-9AB1-4DC854CD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ED290-98EF-D5D5-86DC-24973CAD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83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E06D8-198C-472A-67A7-F36FB462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619CB-4923-3A79-F404-3B4321416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5F3A2-119D-4660-193C-757230220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8C66-90A1-486F-BACC-92F74C6153B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DCD91-86E7-1AFF-507C-85370269A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180F-879E-D0A5-C12A-20A984204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88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C9C503-4DFC-3B29-329E-21194C782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077"/>
              </p:ext>
            </p:extLst>
          </p:nvPr>
        </p:nvGraphicFramePr>
        <p:xfrm>
          <a:off x="2015613" y="1111552"/>
          <a:ext cx="8201406" cy="31869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68361">
                  <a:extLst>
                    <a:ext uri="{9D8B030D-6E8A-4147-A177-3AD203B41FA5}">
                      <a16:colId xmlns:a16="http://schemas.microsoft.com/office/drawing/2014/main" val="2188111488"/>
                    </a:ext>
                  </a:extLst>
                </a:gridCol>
                <a:gridCol w="2998839">
                  <a:extLst>
                    <a:ext uri="{9D8B030D-6E8A-4147-A177-3AD203B41FA5}">
                      <a16:colId xmlns:a16="http://schemas.microsoft.com/office/drawing/2014/main" val="1130025290"/>
                    </a:ext>
                  </a:extLst>
                </a:gridCol>
                <a:gridCol w="3934206">
                  <a:extLst>
                    <a:ext uri="{9D8B030D-6E8A-4147-A177-3AD203B41FA5}">
                      <a16:colId xmlns:a16="http://schemas.microsoft.com/office/drawing/2014/main" val="4239640836"/>
                    </a:ext>
                  </a:extLst>
                </a:gridCol>
              </a:tblGrid>
              <a:tr h="335790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959088"/>
                  </a:ext>
                </a:extLst>
              </a:tr>
              <a:tr h="335790">
                <a:tc>
                  <a:txBody>
                    <a:bodyPr/>
                    <a:lstStyle/>
                    <a:p>
                      <a:r>
                        <a:rPr lang="en-IN" b="1" dirty="0"/>
                        <a:t>28-02-2025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KICK-OFF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12.00 PM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837603"/>
                  </a:ext>
                </a:extLst>
              </a:tr>
              <a:tr h="379018">
                <a:tc>
                  <a:txBody>
                    <a:bodyPr/>
                    <a:lstStyle/>
                    <a:p>
                      <a:r>
                        <a:rPr lang="en-IN" b="1" dirty="0"/>
                        <a:t>07-03-2025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Interactive/</a:t>
                      </a:r>
                      <a:r>
                        <a:rPr lang="en-IN" b="1" dirty="0"/>
                        <a:t>EDA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12.00 PM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312102"/>
                  </a:ext>
                </a:extLst>
              </a:tr>
              <a:tr h="587632">
                <a:tc>
                  <a:txBody>
                    <a:bodyPr/>
                    <a:lstStyle/>
                    <a:p>
                      <a:r>
                        <a:rPr lang="en-IN" b="1" dirty="0"/>
                        <a:t>14-03-2025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Model budling/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b="1" dirty="0"/>
                        <a:t>Model Evaluation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12.00 PM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109931"/>
                  </a:ext>
                </a:extLst>
              </a:tr>
              <a:tr h="587632">
                <a:tc>
                  <a:txBody>
                    <a:bodyPr/>
                    <a:lstStyle/>
                    <a:p>
                      <a:r>
                        <a:rPr lang="en-IN" b="1" dirty="0"/>
                        <a:t>21-03-2025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12.00 PM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57524"/>
                  </a:ext>
                </a:extLst>
              </a:tr>
              <a:tr h="587632">
                <a:tc>
                  <a:txBody>
                    <a:bodyPr/>
                    <a:lstStyle/>
                    <a:p>
                      <a:r>
                        <a:rPr lang="en-IN" b="1" dirty="0"/>
                        <a:t>28-03-2025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Final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12.00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958490"/>
                  </a:ext>
                </a:extLst>
              </a:tr>
            </a:tbl>
          </a:graphicData>
        </a:graphic>
      </p:graphicFrame>
      <p:sp>
        <p:nvSpPr>
          <p:cNvPr id="8" name="Title 3">
            <a:extLst>
              <a:ext uri="{FF2B5EF4-FFF2-40B4-BE49-F238E27FC236}">
                <a16:creationId xmlns:a16="http://schemas.microsoft.com/office/drawing/2014/main" id="{EA15266F-778D-D846-03FD-162230E53A5C}"/>
              </a:ext>
            </a:extLst>
          </p:cNvPr>
          <p:cNvSpPr txBox="1">
            <a:spLocks/>
          </p:cNvSpPr>
          <p:nvPr/>
        </p:nvSpPr>
        <p:spPr>
          <a:xfrm>
            <a:off x="2031997" y="382554"/>
            <a:ext cx="8185021" cy="64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P513-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Resume classification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4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Excelr Solutions</dc:creator>
  <cp:lastModifiedBy>Excelr Solutions</cp:lastModifiedBy>
  <cp:revision>4</cp:revision>
  <dcterms:created xsi:type="dcterms:W3CDTF">2024-06-28T04:31:24Z</dcterms:created>
  <dcterms:modified xsi:type="dcterms:W3CDTF">2025-02-27T05:34:51Z</dcterms:modified>
</cp:coreProperties>
</file>