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2"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7" d="100"/>
          <a:sy n="117" d="100"/>
        </p:scale>
        <p:origin x="35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37AB0-60DD-4CC6-B604-F486055B9D7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CFA9477-95A0-4072-9959-A07D2C4108A8}">
      <dgm:prSet/>
      <dgm:spPr/>
      <dgm:t>
        <a:bodyPr/>
        <a:lstStyle/>
        <a:p>
          <a:pPr>
            <a:lnSpc>
              <a:spcPct val="100000"/>
            </a:lnSpc>
          </a:pPr>
          <a:r>
            <a:rPr lang="en-US"/>
            <a:t>Project summary</a:t>
          </a:r>
        </a:p>
      </dgm:t>
    </dgm:pt>
    <dgm:pt modelId="{6EEE0886-9B26-48CC-8095-187A2974A7C1}" type="parTrans" cxnId="{E623CDC2-EAAF-4C8F-A622-542EEAA56EA4}">
      <dgm:prSet/>
      <dgm:spPr/>
      <dgm:t>
        <a:bodyPr/>
        <a:lstStyle/>
        <a:p>
          <a:endParaRPr lang="en-US"/>
        </a:p>
      </dgm:t>
    </dgm:pt>
    <dgm:pt modelId="{7552851E-C156-40CB-B4C6-E3EF4C22035D}" type="sibTrans" cxnId="{E623CDC2-EAAF-4C8F-A622-542EEAA56EA4}">
      <dgm:prSet/>
      <dgm:spPr/>
      <dgm:t>
        <a:bodyPr/>
        <a:lstStyle/>
        <a:p>
          <a:pPr>
            <a:lnSpc>
              <a:spcPct val="100000"/>
            </a:lnSpc>
          </a:pPr>
          <a:endParaRPr lang="en-US"/>
        </a:p>
      </dgm:t>
    </dgm:pt>
    <dgm:pt modelId="{92D366D8-342E-4F43-8B6E-7E7EC5EF9EB2}">
      <dgm:prSet/>
      <dgm:spPr/>
      <dgm:t>
        <a:bodyPr/>
        <a:lstStyle/>
        <a:p>
          <a:pPr>
            <a:lnSpc>
              <a:spcPct val="100000"/>
            </a:lnSpc>
          </a:pPr>
          <a:r>
            <a:rPr lang="en-US"/>
            <a:t>List of project functionalities</a:t>
          </a:r>
        </a:p>
      </dgm:t>
    </dgm:pt>
    <dgm:pt modelId="{5BEAC268-0E55-419A-8BFF-365F55657CB0}" type="parTrans" cxnId="{ED8C9270-31B9-4BA7-B575-FBCBD0E52080}">
      <dgm:prSet/>
      <dgm:spPr/>
      <dgm:t>
        <a:bodyPr/>
        <a:lstStyle/>
        <a:p>
          <a:endParaRPr lang="en-US"/>
        </a:p>
      </dgm:t>
    </dgm:pt>
    <dgm:pt modelId="{B61E7498-C33F-4E02-8C04-294050FF6FCC}" type="sibTrans" cxnId="{ED8C9270-31B9-4BA7-B575-FBCBD0E52080}">
      <dgm:prSet/>
      <dgm:spPr/>
      <dgm:t>
        <a:bodyPr/>
        <a:lstStyle/>
        <a:p>
          <a:pPr>
            <a:lnSpc>
              <a:spcPct val="100000"/>
            </a:lnSpc>
          </a:pPr>
          <a:endParaRPr lang="en-US"/>
        </a:p>
      </dgm:t>
    </dgm:pt>
    <dgm:pt modelId="{C50BD5BC-7F03-452A-8A8A-AE1E7AFC06A4}">
      <dgm:prSet/>
      <dgm:spPr/>
      <dgm:t>
        <a:bodyPr/>
        <a:lstStyle/>
        <a:p>
          <a:pPr>
            <a:lnSpc>
              <a:spcPct val="100000"/>
            </a:lnSpc>
          </a:pPr>
          <a:r>
            <a:rPr lang="en-US"/>
            <a:t>Project demo video</a:t>
          </a:r>
        </a:p>
      </dgm:t>
    </dgm:pt>
    <dgm:pt modelId="{264A77FC-50E6-4916-9D74-69B5C0E4FB09}" type="parTrans" cxnId="{D4898192-6897-4F85-996B-F2926CE70A20}">
      <dgm:prSet/>
      <dgm:spPr/>
      <dgm:t>
        <a:bodyPr/>
        <a:lstStyle/>
        <a:p>
          <a:endParaRPr lang="en-US"/>
        </a:p>
      </dgm:t>
    </dgm:pt>
    <dgm:pt modelId="{C9BED3A6-B386-4C42-B88B-BDA1921BD1DD}" type="sibTrans" cxnId="{D4898192-6897-4F85-996B-F2926CE70A20}">
      <dgm:prSet/>
      <dgm:spPr/>
      <dgm:t>
        <a:bodyPr/>
        <a:lstStyle/>
        <a:p>
          <a:pPr>
            <a:lnSpc>
              <a:spcPct val="100000"/>
            </a:lnSpc>
          </a:pPr>
          <a:endParaRPr lang="en-US"/>
        </a:p>
      </dgm:t>
    </dgm:pt>
    <dgm:pt modelId="{49804AE1-E2E7-441F-B98F-42ADC183E014}">
      <dgm:prSet/>
      <dgm:spPr/>
      <dgm:t>
        <a:bodyPr/>
        <a:lstStyle/>
        <a:p>
          <a:pPr>
            <a:lnSpc>
              <a:spcPct val="100000"/>
            </a:lnSpc>
          </a:pPr>
          <a:r>
            <a:rPr lang="en-US"/>
            <a:t>Future Work</a:t>
          </a:r>
        </a:p>
      </dgm:t>
    </dgm:pt>
    <dgm:pt modelId="{C1A87B2D-AFF9-4E58-8FF8-9C63C68934F6}" type="parTrans" cxnId="{FA414E60-2881-4B97-8235-F4DB24A609E6}">
      <dgm:prSet/>
      <dgm:spPr/>
      <dgm:t>
        <a:bodyPr/>
        <a:lstStyle/>
        <a:p>
          <a:endParaRPr lang="en-US"/>
        </a:p>
      </dgm:t>
    </dgm:pt>
    <dgm:pt modelId="{04BCBB5A-E22A-4B35-BFB8-7DBC8B16CBBF}" type="sibTrans" cxnId="{FA414E60-2881-4B97-8235-F4DB24A609E6}">
      <dgm:prSet/>
      <dgm:spPr/>
      <dgm:t>
        <a:bodyPr/>
        <a:lstStyle/>
        <a:p>
          <a:pPr>
            <a:lnSpc>
              <a:spcPct val="100000"/>
            </a:lnSpc>
          </a:pPr>
          <a:endParaRPr lang="en-US"/>
        </a:p>
      </dgm:t>
    </dgm:pt>
    <dgm:pt modelId="{AFAD0CA3-7E46-467B-8644-310943EC14A2}">
      <dgm:prSet/>
      <dgm:spPr/>
      <dgm:t>
        <a:bodyPr/>
        <a:lstStyle/>
        <a:p>
          <a:pPr>
            <a:lnSpc>
              <a:spcPct val="100000"/>
            </a:lnSpc>
          </a:pPr>
          <a:r>
            <a:rPr lang="en-US"/>
            <a:t>Conclusion</a:t>
          </a:r>
        </a:p>
      </dgm:t>
    </dgm:pt>
    <dgm:pt modelId="{6CF2E78A-76E8-4D14-87AC-ACE81409A3D3}" type="parTrans" cxnId="{646DB996-C2FC-4862-8934-3D17680A6FDF}">
      <dgm:prSet/>
      <dgm:spPr/>
      <dgm:t>
        <a:bodyPr/>
        <a:lstStyle/>
        <a:p>
          <a:endParaRPr lang="en-US"/>
        </a:p>
      </dgm:t>
    </dgm:pt>
    <dgm:pt modelId="{5CE93C62-268B-4709-9CBC-2EA2BACDC6A4}" type="sibTrans" cxnId="{646DB996-C2FC-4862-8934-3D17680A6FDF}">
      <dgm:prSet/>
      <dgm:spPr/>
      <dgm:t>
        <a:bodyPr/>
        <a:lstStyle/>
        <a:p>
          <a:pPr>
            <a:lnSpc>
              <a:spcPct val="100000"/>
            </a:lnSpc>
          </a:pPr>
          <a:endParaRPr lang="en-US"/>
        </a:p>
      </dgm:t>
    </dgm:pt>
    <dgm:pt modelId="{C24B8E1E-CD5A-4273-B8AB-9AEFB3CAF04B}">
      <dgm:prSet/>
      <dgm:spPr/>
      <dgm:t>
        <a:bodyPr/>
        <a:lstStyle/>
        <a:p>
          <a:pPr>
            <a:lnSpc>
              <a:spcPct val="100000"/>
            </a:lnSpc>
          </a:pPr>
          <a:r>
            <a:rPr lang="en-US"/>
            <a:t>Any questions ? (regarding the project)</a:t>
          </a:r>
        </a:p>
      </dgm:t>
    </dgm:pt>
    <dgm:pt modelId="{7D2C3E50-7253-4AF2-85C8-BA4CB1047B4E}" type="parTrans" cxnId="{FFC55B01-0B5E-4D47-88A8-D86732EC752E}">
      <dgm:prSet/>
      <dgm:spPr/>
      <dgm:t>
        <a:bodyPr/>
        <a:lstStyle/>
        <a:p>
          <a:endParaRPr lang="en-US"/>
        </a:p>
      </dgm:t>
    </dgm:pt>
    <dgm:pt modelId="{99848C22-76EA-437B-87D2-632F06CEDC04}" type="sibTrans" cxnId="{FFC55B01-0B5E-4D47-88A8-D86732EC752E}">
      <dgm:prSet/>
      <dgm:spPr/>
      <dgm:t>
        <a:bodyPr/>
        <a:lstStyle/>
        <a:p>
          <a:endParaRPr lang="en-US"/>
        </a:p>
      </dgm:t>
    </dgm:pt>
    <dgm:pt modelId="{DAE8D95A-0146-4FD7-823D-D6D3C3D41278}">
      <dgm:prSet/>
      <dgm:spPr/>
      <dgm:t>
        <a:bodyPr/>
        <a:lstStyle/>
        <a:p>
          <a:pPr>
            <a:lnSpc>
              <a:spcPct val="100000"/>
            </a:lnSpc>
          </a:pPr>
          <a:r>
            <a:rPr lang="en-US" dirty="0"/>
            <a:t>Introduction</a:t>
          </a:r>
        </a:p>
      </dgm:t>
    </dgm:pt>
    <dgm:pt modelId="{E8D5F118-D5B8-43DB-BFD9-983F5E938868}" type="parTrans" cxnId="{DC9B050E-17D6-419C-83B5-E0B3CC08F8B0}">
      <dgm:prSet/>
      <dgm:spPr/>
      <dgm:t>
        <a:bodyPr/>
        <a:lstStyle/>
        <a:p>
          <a:endParaRPr lang="en-US"/>
        </a:p>
      </dgm:t>
    </dgm:pt>
    <dgm:pt modelId="{ED1F83CE-DB77-42ED-9512-2C71C0A3A8D9}" type="sibTrans" cxnId="{DC9B050E-17D6-419C-83B5-E0B3CC08F8B0}">
      <dgm:prSet/>
      <dgm:spPr/>
      <dgm:t>
        <a:bodyPr/>
        <a:lstStyle/>
        <a:p>
          <a:pPr>
            <a:lnSpc>
              <a:spcPct val="100000"/>
            </a:lnSpc>
          </a:pPr>
          <a:endParaRPr lang="en-US"/>
        </a:p>
      </dgm:t>
    </dgm:pt>
    <dgm:pt modelId="{5B9F552A-4F15-4DE5-933C-16EEF3746779}" type="pres">
      <dgm:prSet presAssocID="{E3337AB0-60DD-4CC6-B604-F486055B9D79}" presName="root" presStyleCnt="0">
        <dgm:presLayoutVars>
          <dgm:dir/>
          <dgm:resizeHandles val="exact"/>
        </dgm:presLayoutVars>
      </dgm:prSet>
      <dgm:spPr/>
    </dgm:pt>
    <dgm:pt modelId="{837D381D-710B-46CF-8C20-612F473D439E}" type="pres">
      <dgm:prSet presAssocID="{E3337AB0-60DD-4CC6-B604-F486055B9D79}" presName="container" presStyleCnt="0">
        <dgm:presLayoutVars>
          <dgm:dir/>
          <dgm:resizeHandles val="exact"/>
        </dgm:presLayoutVars>
      </dgm:prSet>
      <dgm:spPr/>
    </dgm:pt>
    <dgm:pt modelId="{9FD0202F-B132-4B7F-AE3E-4499D3444BC3}" type="pres">
      <dgm:prSet presAssocID="{ECFA9477-95A0-4072-9959-A07D2C4108A8}" presName="compNode" presStyleCnt="0"/>
      <dgm:spPr/>
    </dgm:pt>
    <dgm:pt modelId="{D0E1FCAD-2594-4ED0-97EE-157305F79223}" type="pres">
      <dgm:prSet presAssocID="{ECFA9477-95A0-4072-9959-A07D2C4108A8}" presName="iconBgRect" presStyleLbl="bgShp" presStyleIdx="0" presStyleCnt="7"/>
      <dgm:spPr/>
    </dgm:pt>
    <dgm:pt modelId="{3D36358C-D597-4924-ABB7-AA9E98B5D7AD}" type="pres">
      <dgm:prSet presAssocID="{ECFA9477-95A0-4072-9959-A07D2C4108A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4F4E642-075E-47F3-8E75-2A0FA79D433D}" type="pres">
      <dgm:prSet presAssocID="{ECFA9477-95A0-4072-9959-A07D2C4108A8}" presName="spaceRect" presStyleCnt="0"/>
      <dgm:spPr/>
    </dgm:pt>
    <dgm:pt modelId="{BD856F24-DACB-48FD-A2C4-284B0279C41C}" type="pres">
      <dgm:prSet presAssocID="{ECFA9477-95A0-4072-9959-A07D2C4108A8}" presName="textRect" presStyleLbl="revTx" presStyleIdx="0" presStyleCnt="7">
        <dgm:presLayoutVars>
          <dgm:chMax val="1"/>
          <dgm:chPref val="1"/>
        </dgm:presLayoutVars>
      </dgm:prSet>
      <dgm:spPr/>
    </dgm:pt>
    <dgm:pt modelId="{CB4B3DA6-6AA8-4CDC-830F-74667B8C0BD9}" type="pres">
      <dgm:prSet presAssocID="{7552851E-C156-40CB-B4C6-E3EF4C22035D}" presName="sibTrans" presStyleLbl="sibTrans2D1" presStyleIdx="0" presStyleCnt="0"/>
      <dgm:spPr/>
    </dgm:pt>
    <dgm:pt modelId="{79D7391E-A597-48CF-8BE6-0F783F1289B3}" type="pres">
      <dgm:prSet presAssocID="{DAE8D95A-0146-4FD7-823D-D6D3C3D41278}" presName="compNode" presStyleCnt="0"/>
      <dgm:spPr/>
    </dgm:pt>
    <dgm:pt modelId="{A0FC40A7-0338-4AD7-BF8D-EE4D6DB5C59C}" type="pres">
      <dgm:prSet presAssocID="{DAE8D95A-0146-4FD7-823D-D6D3C3D41278}" presName="iconBgRect" presStyleLbl="bgShp" presStyleIdx="1" presStyleCnt="7"/>
      <dgm:spPr/>
    </dgm:pt>
    <dgm:pt modelId="{7E1EC6B0-0C8C-4964-A737-3F95C753D309}" type="pres">
      <dgm:prSet presAssocID="{DAE8D95A-0146-4FD7-823D-D6D3C3D4127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81CB09F1-9639-494C-BAC7-33FA3504CF02}" type="pres">
      <dgm:prSet presAssocID="{DAE8D95A-0146-4FD7-823D-D6D3C3D41278}" presName="spaceRect" presStyleCnt="0"/>
      <dgm:spPr/>
    </dgm:pt>
    <dgm:pt modelId="{E10BBFD7-214B-4D9B-A5FD-DC53CD059998}" type="pres">
      <dgm:prSet presAssocID="{DAE8D95A-0146-4FD7-823D-D6D3C3D41278}" presName="textRect" presStyleLbl="revTx" presStyleIdx="1" presStyleCnt="7">
        <dgm:presLayoutVars>
          <dgm:chMax val="1"/>
          <dgm:chPref val="1"/>
        </dgm:presLayoutVars>
      </dgm:prSet>
      <dgm:spPr/>
    </dgm:pt>
    <dgm:pt modelId="{55C6EEC4-B3FD-4066-93AC-59BE917CEBB6}" type="pres">
      <dgm:prSet presAssocID="{ED1F83CE-DB77-42ED-9512-2C71C0A3A8D9}" presName="sibTrans" presStyleLbl="sibTrans2D1" presStyleIdx="0" presStyleCnt="0"/>
      <dgm:spPr/>
    </dgm:pt>
    <dgm:pt modelId="{EE4E1E41-3E4B-41F5-9C36-2D48028A8569}" type="pres">
      <dgm:prSet presAssocID="{92D366D8-342E-4F43-8B6E-7E7EC5EF9EB2}" presName="compNode" presStyleCnt="0"/>
      <dgm:spPr/>
    </dgm:pt>
    <dgm:pt modelId="{C6CD858E-D019-4D3B-B460-5C04A2590C33}" type="pres">
      <dgm:prSet presAssocID="{92D366D8-342E-4F43-8B6E-7E7EC5EF9EB2}" presName="iconBgRect" presStyleLbl="bgShp" presStyleIdx="2" presStyleCnt="7"/>
      <dgm:spPr/>
    </dgm:pt>
    <dgm:pt modelId="{EC4AC377-9C05-4207-9E85-F8F92425FC6E}" type="pres">
      <dgm:prSet presAssocID="{92D366D8-342E-4F43-8B6E-7E7EC5EF9EB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0139B126-94D6-4177-BA24-8D81DED1A677}" type="pres">
      <dgm:prSet presAssocID="{92D366D8-342E-4F43-8B6E-7E7EC5EF9EB2}" presName="spaceRect" presStyleCnt="0"/>
      <dgm:spPr/>
    </dgm:pt>
    <dgm:pt modelId="{43D398E6-0673-46B7-BCD7-22D30B335A83}" type="pres">
      <dgm:prSet presAssocID="{92D366D8-342E-4F43-8B6E-7E7EC5EF9EB2}" presName="textRect" presStyleLbl="revTx" presStyleIdx="2" presStyleCnt="7">
        <dgm:presLayoutVars>
          <dgm:chMax val="1"/>
          <dgm:chPref val="1"/>
        </dgm:presLayoutVars>
      </dgm:prSet>
      <dgm:spPr/>
    </dgm:pt>
    <dgm:pt modelId="{673D16C2-4248-478F-B5B1-8B82B6549474}" type="pres">
      <dgm:prSet presAssocID="{B61E7498-C33F-4E02-8C04-294050FF6FCC}" presName="sibTrans" presStyleLbl="sibTrans2D1" presStyleIdx="0" presStyleCnt="0"/>
      <dgm:spPr/>
    </dgm:pt>
    <dgm:pt modelId="{F2B76FCC-523D-4092-BA83-AFFA9C17A7EB}" type="pres">
      <dgm:prSet presAssocID="{C50BD5BC-7F03-452A-8A8A-AE1E7AFC06A4}" presName="compNode" presStyleCnt="0"/>
      <dgm:spPr/>
    </dgm:pt>
    <dgm:pt modelId="{3E8C0507-3520-47D2-B98D-D44555193D49}" type="pres">
      <dgm:prSet presAssocID="{C50BD5BC-7F03-452A-8A8A-AE1E7AFC06A4}" presName="iconBgRect" presStyleLbl="bgShp" presStyleIdx="3" presStyleCnt="7"/>
      <dgm:spPr/>
    </dgm:pt>
    <dgm:pt modelId="{72755AE2-DD6C-496E-9DE3-EA9AF44B76DE}" type="pres">
      <dgm:prSet presAssocID="{C50BD5BC-7F03-452A-8A8A-AE1E7AFC06A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efcase"/>
        </a:ext>
      </dgm:extLst>
    </dgm:pt>
    <dgm:pt modelId="{B1A5B711-7C0B-4606-90F5-F58008D5CB00}" type="pres">
      <dgm:prSet presAssocID="{C50BD5BC-7F03-452A-8A8A-AE1E7AFC06A4}" presName="spaceRect" presStyleCnt="0"/>
      <dgm:spPr/>
    </dgm:pt>
    <dgm:pt modelId="{7E4C42DB-8DB3-4571-959F-983FD4900208}" type="pres">
      <dgm:prSet presAssocID="{C50BD5BC-7F03-452A-8A8A-AE1E7AFC06A4}" presName="textRect" presStyleLbl="revTx" presStyleIdx="3" presStyleCnt="7">
        <dgm:presLayoutVars>
          <dgm:chMax val="1"/>
          <dgm:chPref val="1"/>
        </dgm:presLayoutVars>
      </dgm:prSet>
      <dgm:spPr/>
    </dgm:pt>
    <dgm:pt modelId="{D5F6D59D-B037-425C-8BF7-FC9C5F41B2EF}" type="pres">
      <dgm:prSet presAssocID="{C9BED3A6-B386-4C42-B88B-BDA1921BD1DD}" presName="sibTrans" presStyleLbl="sibTrans2D1" presStyleIdx="0" presStyleCnt="0"/>
      <dgm:spPr/>
    </dgm:pt>
    <dgm:pt modelId="{EEF10D05-5DC5-4B8D-ACB4-DD909C441A02}" type="pres">
      <dgm:prSet presAssocID="{49804AE1-E2E7-441F-B98F-42ADC183E014}" presName="compNode" presStyleCnt="0"/>
      <dgm:spPr/>
    </dgm:pt>
    <dgm:pt modelId="{B03B6EE8-FD9A-47DC-A72C-64DF2C84F16F}" type="pres">
      <dgm:prSet presAssocID="{49804AE1-E2E7-441F-B98F-42ADC183E014}" presName="iconBgRect" presStyleLbl="bgShp" presStyleIdx="4" presStyleCnt="7"/>
      <dgm:spPr/>
    </dgm:pt>
    <dgm:pt modelId="{57A9F804-78C7-4B14-9EF6-3856807628DB}" type="pres">
      <dgm:prSet presAssocID="{49804AE1-E2E7-441F-B98F-42ADC183E01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581D913E-3401-4635-970F-9A256974601D}" type="pres">
      <dgm:prSet presAssocID="{49804AE1-E2E7-441F-B98F-42ADC183E014}" presName="spaceRect" presStyleCnt="0"/>
      <dgm:spPr/>
    </dgm:pt>
    <dgm:pt modelId="{CB269466-586E-4271-B62F-F7163C0C69AA}" type="pres">
      <dgm:prSet presAssocID="{49804AE1-E2E7-441F-B98F-42ADC183E014}" presName="textRect" presStyleLbl="revTx" presStyleIdx="4" presStyleCnt="7">
        <dgm:presLayoutVars>
          <dgm:chMax val="1"/>
          <dgm:chPref val="1"/>
        </dgm:presLayoutVars>
      </dgm:prSet>
      <dgm:spPr/>
    </dgm:pt>
    <dgm:pt modelId="{00D5213C-FE0A-4C3E-96B2-4B0C69102F05}" type="pres">
      <dgm:prSet presAssocID="{04BCBB5A-E22A-4B35-BFB8-7DBC8B16CBBF}" presName="sibTrans" presStyleLbl="sibTrans2D1" presStyleIdx="0" presStyleCnt="0"/>
      <dgm:spPr/>
    </dgm:pt>
    <dgm:pt modelId="{F3771F4D-48BF-460B-BAD5-4E9803FE069E}" type="pres">
      <dgm:prSet presAssocID="{AFAD0CA3-7E46-467B-8644-310943EC14A2}" presName="compNode" presStyleCnt="0"/>
      <dgm:spPr/>
    </dgm:pt>
    <dgm:pt modelId="{23EAAE69-C0D7-453E-9EBA-4949F5C1FFA9}" type="pres">
      <dgm:prSet presAssocID="{AFAD0CA3-7E46-467B-8644-310943EC14A2}" presName="iconBgRect" presStyleLbl="bgShp" presStyleIdx="5" presStyleCnt="7"/>
      <dgm:spPr/>
    </dgm:pt>
    <dgm:pt modelId="{DEE9E27F-540B-403A-88DD-2B858929FC44}" type="pres">
      <dgm:prSet presAssocID="{AFAD0CA3-7E46-467B-8644-310943EC14A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s"/>
        </a:ext>
      </dgm:extLst>
    </dgm:pt>
    <dgm:pt modelId="{86C2FDAB-4520-4E65-96CB-321643B44584}" type="pres">
      <dgm:prSet presAssocID="{AFAD0CA3-7E46-467B-8644-310943EC14A2}" presName="spaceRect" presStyleCnt="0"/>
      <dgm:spPr/>
    </dgm:pt>
    <dgm:pt modelId="{557BEA4A-AA22-4985-8EA5-7B4C35869E04}" type="pres">
      <dgm:prSet presAssocID="{AFAD0CA3-7E46-467B-8644-310943EC14A2}" presName="textRect" presStyleLbl="revTx" presStyleIdx="5" presStyleCnt="7">
        <dgm:presLayoutVars>
          <dgm:chMax val="1"/>
          <dgm:chPref val="1"/>
        </dgm:presLayoutVars>
      </dgm:prSet>
      <dgm:spPr/>
    </dgm:pt>
    <dgm:pt modelId="{8017D64F-623E-44FD-98AF-C465510C6E0E}" type="pres">
      <dgm:prSet presAssocID="{5CE93C62-268B-4709-9CBC-2EA2BACDC6A4}" presName="sibTrans" presStyleLbl="sibTrans2D1" presStyleIdx="0" presStyleCnt="0"/>
      <dgm:spPr/>
    </dgm:pt>
    <dgm:pt modelId="{036317EB-4F57-4DAD-A620-3F3C222B39E9}" type="pres">
      <dgm:prSet presAssocID="{C24B8E1E-CD5A-4273-B8AB-9AEFB3CAF04B}" presName="compNode" presStyleCnt="0"/>
      <dgm:spPr/>
    </dgm:pt>
    <dgm:pt modelId="{2FA4B34A-36C1-4C61-97A7-40B43FAECC95}" type="pres">
      <dgm:prSet presAssocID="{C24B8E1E-CD5A-4273-B8AB-9AEFB3CAF04B}" presName="iconBgRect" presStyleLbl="bgShp" presStyleIdx="6" presStyleCnt="7"/>
      <dgm:spPr/>
    </dgm:pt>
    <dgm:pt modelId="{E2105E5A-490B-41AD-A468-9863043ED22E}" type="pres">
      <dgm:prSet presAssocID="{C24B8E1E-CD5A-4273-B8AB-9AEFB3CAF04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eacher"/>
        </a:ext>
      </dgm:extLst>
    </dgm:pt>
    <dgm:pt modelId="{8DD5ED47-5922-4237-89D3-B40EE0F18FB0}" type="pres">
      <dgm:prSet presAssocID="{C24B8E1E-CD5A-4273-B8AB-9AEFB3CAF04B}" presName="spaceRect" presStyleCnt="0"/>
      <dgm:spPr/>
    </dgm:pt>
    <dgm:pt modelId="{5B713C83-0F1D-4316-9262-618AA1DA2E4F}" type="pres">
      <dgm:prSet presAssocID="{C24B8E1E-CD5A-4273-B8AB-9AEFB3CAF04B}" presName="textRect" presStyleLbl="revTx" presStyleIdx="6" presStyleCnt="7">
        <dgm:presLayoutVars>
          <dgm:chMax val="1"/>
          <dgm:chPref val="1"/>
        </dgm:presLayoutVars>
      </dgm:prSet>
      <dgm:spPr/>
    </dgm:pt>
  </dgm:ptLst>
  <dgm:cxnLst>
    <dgm:cxn modelId="{FFC55B01-0B5E-4D47-88A8-D86732EC752E}" srcId="{E3337AB0-60DD-4CC6-B604-F486055B9D79}" destId="{C24B8E1E-CD5A-4273-B8AB-9AEFB3CAF04B}" srcOrd="6" destOrd="0" parTransId="{7D2C3E50-7253-4AF2-85C8-BA4CB1047B4E}" sibTransId="{99848C22-76EA-437B-87D2-632F06CEDC04}"/>
    <dgm:cxn modelId="{C525D20A-4858-46C7-B0CE-5461D60B6D78}" type="presOf" srcId="{C9BED3A6-B386-4C42-B88B-BDA1921BD1DD}" destId="{D5F6D59D-B037-425C-8BF7-FC9C5F41B2EF}" srcOrd="0" destOrd="0" presId="urn:microsoft.com/office/officeart/2018/2/layout/IconCircleList"/>
    <dgm:cxn modelId="{A6FD850D-0986-4092-9C9B-A8DD782C8488}" type="presOf" srcId="{5CE93C62-268B-4709-9CBC-2EA2BACDC6A4}" destId="{8017D64F-623E-44FD-98AF-C465510C6E0E}" srcOrd="0" destOrd="0" presId="urn:microsoft.com/office/officeart/2018/2/layout/IconCircleList"/>
    <dgm:cxn modelId="{DC9B050E-17D6-419C-83B5-E0B3CC08F8B0}" srcId="{E3337AB0-60DD-4CC6-B604-F486055B9D79}" destId="{DAE8D95A-0146-4FD7-823D-D6D3C3D41278}" srcOrd="1" destOrd="0" parTransId="{E8D5F118-D5B8-43DB-BFD9-983F5E938868}" sibTransId="{ED1F83CE-DB77-42ED-9512-2C71C0A3A8D9}"/>
    <dgm:cxn modelId="{C87AA50F-D6D6-49F1-B996-9595496F8CC3}" type="presOf" srcId="{ED1F83CE-DB77-42ED-9512-2C71C0A3A8D9}" destId="{55C6EEC4-B3FD-4066-93AC-59BE917CEBB6}" srcOrd="0" destOrd="0" presId="urn:microsoft.com/office/officeart/2018/2/layout/IconCircleList"/>
    <dgm:cxn modelId="{DDA92633-C13A-45D1-BC8A-F4AEDDAE024F}" type="presOf" srcId="{ECFA9477-95A0-4072-9959-A07D2C4108A8}" destId="{BD856F24-DACB-48FD-A2C4-284B0279C41C}" srcOrd="0" destOrd="0" presId="urn:microsoft.com/office/officeart/2018/2/layout/IconCircleList"/>
    <dgm:cxn modelId="{13DCF05C-6C42-45FF-AECE-927F83A66EDF}" type="presOf" srcId="{49804AE1-E2E7-441F-B98F-42ADC183E014}" destId="{CB269466-586E-4271-B62F-F7163C0C69AA}" srcOrd="0" destOrd="0" presId="urn:microsoft.com/office/officeart/2018/2/layout/IconCircleList"/>
    <dgm:cxn modelId="{FA414E60-2881-4B97-8235-F4DB24A609E6}" srcId="{E3337AB0-60DD-4CC6-B604-F486055B9D79}" destId="{49804AE1-E2E7-441F-B98F-42ADC183E014}" srcOrd="4" destOrd="0" parTransId="{C1A87B2D-AFF9-4E58-8FF8-9C63C68934F6}" sibTransId="{04BCBB5A-E22A-4B35-BFB8-7DBC8B16CBBF}"/>
    <dgm:cxn modelId="{81DD8541-D500-435C-96A9-462DDD621904}" type="presOf" srcId="{E3337AB0-60DD-4CC6-B604-F486055B9D79}" destId="{5B9F552A-4F15-4DE5-933C-16EEF3746779}" srcOrd="0" destOrd="0" presId="urn:microsoft.com/office/officeart/2018/2/layout/IconCircleList"/>
    <dgm:cxn modelId="{45DCDF68-DE30-451D-BDDB-0C2A0AB0594E}" type="presOf" srcId="{C24B8E1E-CD5A-4273-B8AB-9AEFB3CAF04B}" destId="{5B713C83-0F1D-4316-9262-618AA1DA2E4F}" srcOrd="0" destOrd="0" presId="urn:microsoft.com/office/officeart/2018/2/layout/IconCircleList"/>
    <dgm:cxn modelId="{ED8C9270-31B9-4BA7-B575-FBCBD0E52080}" srcId="{E3337AB0-60DD-4CC6-B604-F486055B9D79}" destId="{92D366D8-342E-4F43-8B6E-7E7EC5EF9EB2}" srcOrd="2" destOrd="0" parTransId="{5BEAC268-0E55-419A-8BFF-365F55657CB0}" sibTransId="{B61E7498-C33F-4E02-8C04-294050FF6FCC}"/>
    <dgm:cxn modelId="{41876F79-8C85-4A5F-BDA1-1DBD1318444F}" type="presOf" srcId="{AFAD0CA3-7E46-467B-8644-310943EC14A2}" destId="{557BEA4A-AA22-4985-8EA5-7B4C35869E04}" srcOrd="0" destOrd="0" presId="urn:microsoft.com/office/officeart/2018/2/layout/IconCircleList"/>
    <dgm:cxn modelId="{C0F03C5A-9C8C-432E-9394-48FEA9CB4AC7}" type="presOf" srcId="{04BCBB5A-E22A-4B35-BFB8-7DBC8B16CBBF}" destId="{00D5213C-FE0A-4C3E-96B2-4B0C69102F05}" srcOrd="0" destOrd="0" presId="urn:microsoft.com/office/officeart/2018/2/layout/IconCircleList"/>
    <dgm:cxn modelId="{1FB2FB88-75DB-4183-B40C-CABAB79DD154}" type="presOf" srcId="{92D366D8-342E-4F43-8B6E-7E7EC5EF9EB2}" destId="{43D398E6-0673-46B7-BCD7-22D30B335A83}" srcOrd="0" destOrd="0" presId="urn:microsoft.com/office/officeart/2018/2/layout/IconCircleList"/>
    <dgm:cxn modelId="{D4898192-6897-4F85-996B-F2926CE70A20}" srcId="{E3337AB0-60DD-4CC6-B604-F486055B9D79}" destId="{C50BD5BC-7F03-452A-8A8A-AE1E7AFC06A4}" srcOrd="3" destOrd="0" parTransId="{264A77FC-50E6-4916-9D74-69B5C0E4FB09}" sibTransId="{C9BED3A6-B386-4C42-B88B-BDA1921BD1DD}"/>
    <dgm:cxn modelId="{646DB996-C2FC-4862-8934-3D17680A6FDF}" srcId="{E3337AB0-60DD-4CC6-B604-F486055B9D79}" destId="{AFAD0CA3-7E46-467B-8644-310943EC14A2}" srcOrd="5" destOrd="0" parTransId="{6CF2E78A-76E8-4D14-87AC-ACE81409A3D3}" sibTransId="{5CE93C62-268B-4709-9CBC-2EA2BACDC6A4}"/>
    <dgm:cxn modelId="{CF5937AB-A594-461F-B49A-C14D41C4E186}" type="presOf" srcId="{C50BD5BC-7F03-452A-8A8A-AE1E7AFC06A4}" destId="{7E4C42DB-8DB3-4571-959F-983FD4900208}" srcOrd="0" destOrd="0" presId="urn:microsoft.com/office/officeart/2018/2/layout/IconCircleList"/>
    <dgm:cxn modelId="{E623CDC2-EAAF-4C8F-A622-542EEAA56EA4}" srcId="{E3337AB0-60DD-4CC6-B604-F486055B9D79}" destId="{ECFA9477-95A0-4072-9959-A07D2C4108A8}" srcOrd="0" destOrd="0" parTransId="{6EEE0886-9B26-48CC-8095-187A2974A7C1}" sibTransId="{7552851E-C156-40CB-B4C6-E3EF4C22035D}"/>
    <dgm:cxn modelId="{0A62A8C9-4270-47C0-B1D4-BD1A1AFF443F}" type="presOf" srcId="{DAE8D95A-0146-4FD7-823D-D6D3C3D41278}" destId="{E10BBFD7-214B-4D9B-A5FD-DC53CD059998}" srcOrd="0" destOrd="0" presId="urn:microsoft.com/office/officeart/2018/2/layout/IconCircleList"/>
    <dgm:cxn modelId="{1DF4B0DB-EE38-46F5-B275-2C64C140DFE4}" type="presOf" srcId="{7552851E-C156-40CB-B4C6-E3EF4C22035D}" destId="{CB4B3DA6-6AA8-4CDC-830F-74667B8C0BD9}" srcOrd="0" destOrd="0" presId="urn:microsoft.com/office/officeart/2018/2/layout/IconCircleList"/>
    <dgm:cxn modelId="{2940F7F5-ECCC-4F18-A69C-AE678F6DEAA3}" type="presOf" srcId="{B61E7498-C33F-4E02-8C04-294050FF6FCC}" destId="{673D16C2-4248-478F-B5B1-8B82B6549474}" srcOrd="0" destOrd="0" presId="urn:microsoft.com/office/officeart/2018/2/layout/IconCircleList"/>
    <dgm:cxn modelId="{319E0EE5-A524-485E-AE79-5986B6E6F0B3}" type="presParOf" srcId="{5B9F552A-4F15-4DE5-933C-16EEF3746779}" destId="{837D381D-710B-46CF-8C20-612F473D439E}" srcOrd="0" destOrd="0" presId="urn:microsoft.com/office/officeart/2018/2/layout/IconCircleList"/>
    <dgm:cxn modelId="{6CC23E90-9BF1-4643-861C-FA153B9E0B8B}" type="presParOf" srcId="{837D381D-710B-46CF-8C20-612F473D439E}" destId="{9FD0202F-B132-4B7F-AE3E-4499D3444BC3}" srcOrd="0" destOrd="0" presId="urn:microsoft.com/office/officeart/2018/2/layout/IconCircleList"/>
    <dgm:cxn modelId="{94991E13-599F-47E5-96D3-D3D77E17593D}" type="presParOf" srcId="{9FD0202F-B132-4B7F-AE3E-4499D3444BC3}" destId="{D0E1FCAD-2594-4ED0-97EE-157305F79223}" srcOrd="0" destOrd="0" presId="urn:microsoft.com/office/officeart/2018/2/layout/IconCircleList"/>
    <dgm:cxn modelId="{418256B6-4D27-45CB-8D03-BEAD86E221AB}" type="presParOf" srcId="{9FD0202F-B132-4B7F-AE3E-4499D3444BC3}" destId="{3D36358C-D597-4924-ABB7-AA9E98B5D7AD}" srcOrd="1" destOrd="0" presId="urn:microsoft.com/office/officeart/2018/2/layout/IconCircleList"/>
    <dgm:cxn modelId="{5540CDC5-4806-4074-9EF1-378ADC9F41F1}" type="presParOf" srcId="{9FD0202F-B132-4B7F-AE3E-4499D3444BC3}" destId="{B4F4E642-075E-47F3-8E75-2A0FA79D433D}" srcOrd="2" destOrd="0" presId="urn:microsoft.com/office/officeart/2018/2/layout/IconCircleList"/>
    <dgm:cxn modelId="{59A2AEF6-D0B5-48A4-90DC-03B6139EB550}" type="presParOf" srcId="{9FD0202F-B132-4B7F-AE3E-4499D3444BC3}" destId="{BD856F24-DACB-48FD-A2C4-284B0279C41C}" srcOrd="3" destOrd="0" presId="urn:microsoft.com/office/officeart/2018/2/layout/IconCircleList"/>
    <dgm:cxn modelId="{032B1EEA-E184-4E4B-B2CE-573F62F75BF9}" type="presParOf" srcId="{837D381D-710B-46CF-8C20-612F473D439E}" destId="{CB4B3DA6-6AA8-4CDC-830F-74667B8C0BD9}" srcOrd="1" destOrd="0" presId="urn:microsoft.com/office/officeart/2018/2/layout/IconCircleList"/>
    <dgm:cxn modelId="{6E603BA1-8BB5-46D6-BF04-F6718A932E28}" type="presParOf" srcId="{837D381D-710B-46CF-8C20-612F473D439E}" destId="{79D7391E-A597-48CF-8BE6-0F783F1289B3}" srcOrd="2" destOrd="0" presId="urn:microsoft.com/office/officeart/2018/2/layout/IconCircleList"/>
    <dgm:cxn modelId="{06120F07-708B-448F-A061-D417E7933393}" type="presParOf" srcId="{79D7391E-A597-48CF-8BE6-0F783F1289B3}" destId="{A0FC40A7-0338-4AD7-BF8D-EE4D6DB5C59C}" srcOrd="0" destOrd="0" presId="urn:microsoft.com/office/officeart/2018/2/layout/IconCircleList"/>
    <dgm:cxn modelId="{217E4B46-A24B-454B-B276-3E9CB54059C2}" type="presParOf" srcId="{79D7391E-A597-48CF-8BE6-0F783F1289B3}" destId="{7E1EC6B0-0C8C-4964-A737-3F95C753D309}" srcOrd="1" destOrd="0" presId="urn:microsoft.com/office/officeart/2018/2/layout/IconCircleList"/>
    <dgm:cxn modelId="{6BA01D32-2165-4269-B01A-E35A16207BF7}" type="presParOf" srcId="{79D7391E-A597-48CF-8BE6-0F783F1289B3}" destId="{81CB09F1-9639-494C-BAC7-33FA3504CF02}" srcOrd="2" destOrd="0" presId="urn:microsoft.com/office/officeart/2018/2/layout/IconCircleList"/>
    <dgm:cxn modelId="{FD7AF75E-34DC-4C12-A8E2-5189E29D52FE}" type="presParOf" srcId="{79D7391E-A597-48CF-8BE6-0F783F1289B3}" destId="{E10BBFD7-214B-4D9B-A5FD-DC53CD059998}" srcOrd="3" destOrd="0" presId="urn:microsoft.com/office/officeart/2018/2/layout/IconCircleList"/>
    <dgm:cxn modelId="{3B8BE6C5-F15A-4A64-A212-8081B1394DBD}" type="presParOf" srcId="{837D381D-710B-46CF-8C20-612F473D439E}" destId="{55C6EEC4-B3FD-4066-93AC-59BE917CEBB6}" srcOrd="3" destOrd="0" presId="urn:microsoft.com/office/officeart/2018/2/layout/IconCircleList"/>
    <dgm:cxn modelId="{8A2D6871-2757-4BCC-871E-68470364B9E1}" type="presParOf" srcId="{837D381D-710B-46CF-8C20-612F473D439E}" destId="{EE4E1E41-3E4B-41F5-9C36-2D48028A8569}" srcOrd="4" destOrd="0" presId="urn:microsoft.com/office/officeart/2018/2/layout/IconCircleList"/>
    <dgm:cxn modelId="{CF8AFFC4-8C2D-4542-9FB1-83933077BE61}" type="presParOf" srcId="{EE4E1E41-3E4B-41F5-9C36-2D48028A8569}" destId="{C6CD858E-D019-4D3B-B460-5C04A2590C33}" srcOrd="0" destOrd="0" presId="urn:microsoft.com/office/officeart/2018/2/layout/IconCircleList"/>
    <dgm:cxn modelId="{85EBC1F0-CE6F-4298-AAFE-C71D682E5FC9}" type="presParOf" srcId="{EE4E1E41-3E4B-41F5-9C36-2D48028A8569}" destId="{EC4AC377-9C05-4207-9E85-F8F92425FC6E}" srcOrd="1" destOrd="0" presId="urn:microsoft.com/office/officeart/2018/2/layout/IconCircleList"/>
    <dgm:cxn modelId="{C849CD5E-6F97-4F2B-8C67-362FC89B7720}" type="presParOf" srcId="{EE4E1E41-3E4B-41F5-9C36-2D48028A8569}" destId="{0139B126-94D6-4177-BA24-8D81DED1A677}" srcOrd="2" destOrd="0" presId="urn:microsoft.com/office/officeart/2018/2/layout/IconCircleList"/>
    <dgm:cxn modelId="{0209EA01-83B9-42D8-B0CE-D806FB3B59F2}" type="presParOf" srcId="{EE4E1E41-3E4B-41F5-9C36-2D48028A8569}" destId="{43D398E6-0673-46B7-BCD7-22D30B335A83}" srcOrd="3" destOrd="0" presId="urn:microsoft.com/office/officeart/2018/2/layout/IconCircleList"/>
    <dgm:cxn modelId="{795BEC29-1B1E-427E-9975-1DD1C21F1326}" type="presParOf" srcId="{837D381D-710B-46CF-8C20-612F473D439E}" destId="{673D16C2-4248-478F-B5B1-8B82B6549474}" srcOrd="5" destOrd="0" presId="urn:microsoft.com/office/officeart/2018/2/layout/IconCircleList"/>
    <dgm:cxn modelId="{3CA5A624-A1E7-42E3-AD73-7A5DD5FFC5CF}" type="presParOf" srcId="{837D381D-710B-46CF-8C20-612F473D439E}" destId="{F2B76FCC-523D-4092-BA83-AFFA9C17A7EB}" srcOrd="6" destOrd="0" presId="urn:microsoft.com/office/officeart/2018/2/layout/IconCircleList"/>
    <dgm:cxn modelId="{BB74946F-1A7C-44B8-8379-B9A3204A7E04}" type="presParOf" srcId="{F2B76FCC-523D-4092-BA83-AFFA9C17A7EB}" destId="{3E8C0507-3520-47D2-B98D-D44555193D49}" srcOrd="0" destOrd="0" presId="urn:microsoft.com/office/officeart/2018/2/layout/IconCircleList"/>
    <dgm:cxn modelId="{52AA5377-1C39-49BD-8628-9BFD78130B0E}" type="presParOf" srcId="{F2B76FCC-523D-4092-BA83-AFFA9C17A7EB}" destId="{72755AE2-DD6C-496E-9DE3-EA9AF44B76DE}" srcOrd="1" destOrd="0" presId="urn:microsoft.com/office/officeart/2018/2/layout/IconCircleList"/>
    <dgm:cxn modelId="{0C77C43B-896E-4750-B88C-FF3890310629}" type="presParOf" srcId="{F2B76FCC-523D-4092-BA83-AFFA9C17A7EB}" destId="{B1A5B711-7C0B-4606-90F5-F58008D5CB00}" srcOrd="2" destOrd="0" presId="urn:microsoft.com/office/officeart/2018/2/layout/IconCircleList"/>
    <dgm:cxn modelId="{8F2F53E3-C439-45B6-8367-73098E62599A}" type="presParOf" srcId="{F2B76FCC-523D-4092-BA83-AFFA9C17A7EB}" destId="{7E4C42DB-8DB3-4571-959F-983FD4900208}" srcOrd="3" destOrd="0" presId="urn:microsoft.com/office/officeart/2018/2/layout/IconCircleList"/>
    <dgm:cxn modelId="{72CFCEE1-A8B5-4BDF-8148-598A0433E32C}" type="presParOf" srcId="{837D381D-710B-46CF-8C20-612F473D439E}" destId="{D5F6D59D-B037-425C-8BF7-FC9C5F41B2EF}" srcOrd="7" destOrd="0" presId="urn:microsoft.com/office/officeart/2018/2/layout/IconCircleList"/>
    <dgm:cxn modelId="{F9E5273A-AB7F-4A6B-9526-C9EAB72C27F3}" type="presParOf" srcId="{837D381D-710B-46CF-8C20-612F473D439E}" destId="{EEF10D05-5DC5-4B8D-ACB4-DD909C441A02}" srcOrd="8" destOrd="0" presId="urn:microsoft.com/office/officeart/2018/2/layout/IconCircleList"/>
    <dgm:cxn modelId="{1F9E9456-CDE5-48BC-A65D-BFD6EDB4E09E}" type="presParOf" srcId="{EEF10D05-5DC5-4B8D-ACB4-DD909C441A02}" destId="{B03B6EE8-FD9A-47DC-A72C-64DF2C84F16F}" srcOrd="0" destOrd="0" presId="urn:microsoft.com/office/officeart/2018/2/layout/IconCircleList"/>
    <dgm:cxn modelId="{9680F33D-C85F-44B6-8747-B5C75F8DD9B9}" type="presParOf" srcId="{EEF10D05-5DC5-4B8D-ACB4-DD909C441A02}" destId="{57A9F804-78C7-4B14-9EF6-3856807628DB}" srcOrd="1" destOrd="0" presId="urn:microsoft.com/office/officeart/2018/2/layout/IconCircleList"/>
    <dgm:cxn modelId="{20167898-A28C-46C2-8991-EA979D42F171}" type="presParOf" srcId="{EEF10D05-5DC5-4B8D-ACB4-DD909C441A02}" destId="{581D913E-3401-4635-970F-9A256974601D}" srcOrd="2" destOrd="0" presId="urn:microsoft.com/office/officeart/2018/2/layout/IconCircleList"/>
    <dgm:cxn modelId="{BC165730-E388-4549-BBDE-CAD887F57A53}" type="presParOf" srcId="{EEF10D05-5DC5-4B8D-ACB4-DD909C441A02}" destId="{CB269466-586E-4271-B62F-F7163C0C69AA}" srcOrd="3" destOrd="0" presId="urn:microsoft.com/office/officeart/2018/2/layout/IconCircleList"/>
    <dgm:cxn modelId="{91F7742A-E546-4762-895C-B95BEE66D683}" type="presParOf" srcId="{837D381D-710B-46CF-8C20-612F473D439E}" destId="{00D5213C-FE0A-4C3E-96B2-4B0C69102F05}" srcOrd="9" destOrd="0" presId="urn:microsoft.com/office/officeart/2018/2/layout/IconCircleList"/>
    <dgm:cxn modelId="{84911750-5584-4AD4-B8CD-BEFEAE77A982}" type="presParOf" srcId="{837D381D-710B-46CF-8C20-612F473D439E}" destId="{F3771F4D-48BF-460B-BAD5-4E9803FE069E}" srcOrd="10" destOrd="0" presId="urn:microsoft.com/office/officeart/2018/2/layout/IconCircleList"/>
    <dgm:cxn modelId="{7D9AEF20-C451-430A-B284-E6DB0E610173}" type="presParOf" srcId="{F3771F4D-48BF-460B-BAD5-4E9803FE069E}" destId="{23EAAE69-C0D7-453E-9EBA-4949F5C1FFA9}" srcOrd="0" destOrd="0" presId="urn:microsoft.com/office/officeart/2018/2/layout/IconCircleList"/>
    <dgm:cxn modelId="{9BA6C144-12AD-433B-8538-986979002E18}" type="presParOf" srcId="{F3771F4D-48BF-460B-BAD5-4E9803FE069E}" destId="{DEE9E27F-540B-403A-88DD-2B858929FC44}" srcOrd="1" destOrd="0" presId="urn:microsoft.com/office/officeart/2018/2/layout/IconCircleList"/>
    <dgm:cxn modelId="{47414379-0803-4348-8ED6-77179F314297}" type="presParOf" srcId="{F3771F4D-48BF-460B-BAD5-4E9803FE069E}" destId="{86C2FDAB-4520-4E65-96CB-321643B44584}" srcOrd="2" destOrd="0" presId="urn:microsoft.com/office/officeart/2018/2/layout/IconCircleList"/>
    <dgm:cxn modelId="{6B5879A5-39CC-4CCE-85EE-52A2F93FA0A1}" type="presParOf" srcId="{F3771F4D-48BF-460B-BAD5-4E9803FE069E}" destId="{557BEA4A-AA22-4985-8EA5-7B4C35869E04}" srcOrd="3" destOrd="0" presId="urn:microsoft.com/office/officeart/2018/2/layout/IconCircleList"/>
    <dgm:cxn modelId="{BB394BF5-91D2-4A79-B0B2-ECBDC25F42C7}" type="presParOf" srcId="{837D381D-710B-46CF-8C20-612F473D439E}" destId="{8017D64F-623E-44FD-98AF-C465510C6E0E}" srcOrd="11" destOrd="0" presId="urn:microsoft.com/office/officeart/2018/2/layout/IconCircleList"/>
    <dgm:cxn modelId="{EAF450EA-1C79-4E6E-A450-73A97513F7A6}" type="presParOf" srcId="{837D381D-710B-46CF-8C20-612F473D439E}" destId="{036317EB-4F57-4DAD-A620-3F3C222B39E9}" srcOrd="12" destOrd="0" presId="urn:microsoft.com/office/officeart/2018/2/layout/IconCircleList"/>
    <dgm:cxn modelId="{266E678A-E45F-4224-B9E0-12E57842808C}" type="presParOf" srcId="{036317EB-4F57-4DAD-A620-3F3C222B39E9}" destId="{2FA4B34A-36C1-4C61-97A7-40B43FAECC95}" srcOrd="0" destOrd="0" presId="urn:microsoft.com/office/officeart/2018/2/layout/IconCircleList"/>
    <dgm:cxn modelId="{675D9BAA-3A69-4B4C-9779-A52BC230A330}" type="presParOf" srcId="{036317EB-4F57-4DAD-A620-3F3C222B39E9}" destId="{E2105E5A-490B-41AD-A468-9863043ED22E}" srcOrd="1" destOrd="0" presId="urn:microsoft.com/office/officeart/2018/2/layout/IconCircleList"/>
    <dgm:cxn modelId="{33AB101B-E51F-46D3-B77A-F4307C498962}" type="presParOf" srcId="{036317EB-4F57-4DAD-A620-3F3C222B39E9}" destId="{8DD5ED47-5922-4237-89D3-B40EE0F18FB0}" srcOrd="2" destOrd="0" presId="urn:microsoft.com/office/officeart/2018/2/layout/IconCircleList"/>
    <dgm:cxn modelId="{F304B29E-282E-403A-BB52-D48C69D8369D}" type="presParOf" srcId="{036317EB-4F57-4DAD-A620-3F3C222B39E9}" destId="{5B713C83-0F1D-4316-9262-618AA1DA2E4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FEBBB-23D7-48F3-9FA1-E945BF36387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8C861FA-D627-4EC2-8E7C-757E396998CD}">
      <dgm:prSet/>
      <dgm:spPr/>
      <dgm:t>
        <a:bodyPr/>
        <a:lstStyle/>
        <a:p>
          <a:pPr>
            <a:lnSpc>
              <a:spcPct val="100000"/>
            </a:lnSpc>
            <a:defRPr cap="all"/>
          </a:pPr>
          <a:r>
            <a:rPr lang="en-US"/>
            <a:t>This project is about creating a database for healthcare emergency care in a hospital</a:t>
          </a:r>
        </a:p>
      </dgm:t>
    </dgm:pt>
    <dgm:pt modelId="{1DE2413F-FA93-4DC7-A26E-3AA3BD08111F}" type="parTrans" cxnId="{B77C2F03-5CCC-4E29-8143-0AD17BA69B90}">
      <dgm:prSet/>
      <dgm:spPr/>
      <dgm:t>
        <a:bodyPr/>
        <a:lstStyle/>
        <a:p>
          <a:endParaRPr lang="en-US"/>
        </a:p>
      </dgm:t>
    </dgm:pt>
    <dgm:pt modelId="{BD4CAABC-FFB6-4826-BD2F-B3682BCCDFB6}" type="sibTrans" cxnId="{B77C2F03-5CCC-4E29-8143-0AD17BA69B90}">
      <dgm:prSet/>
      <dgm:spPr/>
      <dgm:t>
        <a:bodyPr/>
        <a:lstStyle/>
        <a:p>
          <a:endParaRPr lang="en-US"/>
        </a:p>
      </dgm:t>
    </dgm:pt>
    <dgm:pt modelId="{087FD18D-6CB7-49D0-9F7A-B395E0DFBD01}">
      <dgm:prSet/>
      <dgm:spPr/>
      <dgm:t>
        <a:bodyPr/>
        <a:lstStyle/>
        <a:p>
          <a:pPr>
            <a:lnSpc>
              <a:spcPct val="100000"/>
            </a:lnSpc>
            <a:defRPr cap="all"/>
          </a:pPr>
          <a:r>
            <a:rPr lang="en-US"/>
            <a:t>The ‘healthcare emergency care’ is designed to keep track of the information of the patient, doctor, nurse, payment, insurance, prescription and admin</a:t>
          </a:r>
        </a:p>
      </dgm:t>
    </dgm:pt>
    <dgm:pt modelId="{FABB9C95-F42B-4863-8052-790985E500B2}" type="parTrans" cxnId="{6F7F35D7-677B-4B69-A7E1-EDAE62150525}">
      <dgm:prSet/>
      <dgm:spPr/>
      <dgm:t>
        <a:bodyPr/>
        <a:lstStyle/>
        <a:p>
          <a:endParaRPr lang="en-US"/>
        </a:p>
      </dgm:t>
    </dgm:pt>
    <dgm:pt modelId="{01DB1C74-D653-467A-936C-50F63EEFCBEC}" type="sibTrans" cxnId="{6F7F35D7-677B-4B69-A7E1-EDAE62150525}">
      <dgm:prSet/>
      <dgm:spPr/>
      <dgm:t>
        <a:bodyPr/>
        <a:lstStyle/>
        <a:p>
          <a:endParaRPr lang="en-US"/>
        </a:p>
      </dgm:t>
    </dgm:pt>
    <dgm:pt modelId="{4C5A0137-DA40-457A-8E0E-9D3610D03DDC}">
      <dgm:prSet/>
      <dgm:spPr/>
      <dgm:t>
        <a:bodyPr/>
        <a:lstStyle/>
        <a:p>
          <a:pPr>
            <a:lnSpc>
              <a:spcPct val="100000"/>
            </a:lnSpc>
            <a:defRPr cap="all"/>
          </a:pPr>
          <a:r>
            <a:rPr lang="en-US"/>
            <a:t>The healthcare emergency care allows authorized members in hospital to access the records of registered patient</a:t>
          </a:r>
        </a:p>
      </dgm:t>
    </dgm:pt>
    <dgm:pt modelId="{5B36F688-0F42-4E53-BD66-0E2E5760A5D2}" type="parTrans" cxnId="{4119C04E-B696-4443-BD43-FD0225DF1478}">
      <dgm:prSet/>
      <dgm:spPr/>
      <dgm:t>
        <a:bodyPr/>
        <a:lstStyle/>
        <a:p>
          <a:endParaRPr lang="en-US"/>
        </a:p>
      </dgm:t>
    </dgm:pt>
    <dgm:pt modelId="{D4C6A821-56D3-45AC-8954-639E66354E50}" type="sibTrans" cxnId="{4119C04E-B696-4443-BD43-FD0225DF1478}">
      <dgm:prSet/>
      <dgm:spPr/>
      <dgm:t>
        <a:bodyPr/>
        <a:lstStyle/>
        <a:p>
          <a:endParaRPr lang="en-US"/>
        </a:p>
      </dgm:t>
    </dgm:pt>
    <dgm:pt modelId="{FF6131A5-7328-4E83-BD4B-99D420D9448F}">
      <dgm:prSet/>
      <dgm:spPr/>
      <dgm:t>
        <a:bodyPr/>
        <a:lstStyle/>
        <a:p>
          <a:pPr>
            <a:lnSpc>
              <a:spcPct val="100000"/>
            </a:lnSpc>
            <a:defRPr cap="all"/>
          </a:pPr>
          <a:r>
            <a:rPr lang="en-US"/>
            <a:t>Software application: NetBeans IDE 8.2 Version and MySQL</a:t>
          </a:r>
        </a:p>
      </dgm:t>
    </dgm:pt>
    <dgm:pt modelId="{B30C8F80-CDE7-4058-A04D-C3AF672972CF}" type="parTrans" cxnId="{5D7B0BF9-C858-4B77-BFE1-5F5EF9E2DDDA}">
      <dgm:prSet/>
      <dgm:spPr/>
      <dgm:t>
        <a:bodyPr/>
        <a:lstStyle/>
        <a:p>
          <a:endParaRPr lang="en-US"/>
        </a:p>
      </dgm:t>
    </dgm:pt>
    <dgm:pt modelId="{954B17A1-7066-416A-8631-779E6B8E0C1D}" type="sibTrans" cxnId="{5D7B0BF9-C858-4B77-BFE1-5F5EF9E2DDDA}">
      <dgm:prSet/>
      <dgm:spPr/>
      <dgm:t>
        <a:bodyPr/>
        <a:lstStyle/>
        <a:p>
          <a:endParaRPr lang="en-US"/>
        </a:p>
      </dgm:t>
    </dgm:pt>
    <dgm:pt modelId="{61C44F06-61A3-462A-B000-D0FE2D378C9B}">
      <dgm:prSet/>
      <dgm:spPr/>
      <dgm:t>
        <a:bodyPr/>
        <a:lstStyle/>
        <a:p>
          <a:pPr>
            <a:lnSpc>
              <a:spcPct val="100000"/>
            </a:lnSpc>
            <a:defRPr cap="all"/>
          </a:pPr>
          <a:r>
            <a:rPr lang="en-US"/>
            <a:t>Programming language: Java</a:t>
          </a:r>
        </a:p>
      </dgm:t>
    </dgm:pt>
    <dgm:pt modelId="{111CC12B-B19C-42EB-B179-44176BE70395}" type="parTrans" cxnId="{E59D9080-3C42-4B2F-AD1C-03ADCA59BE23}">
      <dgm:prSet/>
      <dgm:spPr/>
      <dgm:t>
        <a:bodyPr/>
        <a:lstStyle/>
        <a:p>
          <a:endParaRPr lang="en-US"/>
        </a:p>
      </dgm:t>
    </dgm:pt>
    <dgm:pt modelId="{85FFB20A-4EE1-46BC-B010-615A840FCDF7}" type="sibTrans" cxnId="{E59D9080-3C42-4B2F-AD1C-03ADCA59BE23}">
      <dgm:prSet/>
      <dgm:spPr/>
      <dgm:t>
        <a:bodyPr/>
        <a:lstStyle/>
        <a:p>
          <a:endParaRPr lang="en-US"/>
        </a:p>
      </dgm:t>
    </dgm:pt>
    <dgm:pt modelId="{F631E4D0-1251-459E-9049-D88946EE7E3A}" type="pres">
      <dgm:prSet presAssocID="{5C0FEBBB-23D7-48F3-9FA1-E945BF363874}" presName="root" presStyleCnt="0">
        <dgm:presLayoutVars>
          <dgm:dir/>
          <dgm:resizeHandles val="exact"/>
        </dgm:presLayoutVars>
      </dgm:prSet>
      <dgm:spPr/>
    </dgm:pt>
    <dgm:pt modelId="{15791ABB-2131-4956-B1A8-232BA10C0178}" type="pres">
      <dgm:prSet presAssocID="{A8C861FA-D627-4EC2-8E7C-757E396998CD}" presName="compNode" presStyleCnt="0"/>
      <dgm:spPr/>
    </dgm:pt>
    <dgm:pt modelId="{025C12EA-8BA3-4408-BCD1-7E5BEE15A063}" type="pres">
      <dgm:prSet presAssocID="{A8C861FA-D627-4EC2-8E7C-757E396998CD}" presName="iconBgRect" presStyleLbl="bgShp" presStyleIdx="0" presStyleCnt="5"/>
      <dgm:spPr/>
    </dgm:pt>
    <dgm:pt modelId="{5B8030B1-C60E-4C5F-8642-31C64BB1DC34}" type="pres">
      <dgm:prSet presAssocID="{A8C861FA-D627-4EC2-8E7C-757E396998C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bulance"/>
        </a:ext>
      </dgm:extLst>
    </dgm:pt>
    <dgm:pt modelId="{A7B982CC-9CDD-4E54-A9B5-9682BA1E15FB}" type="pres">
      <dgm:prSet presAssocID="{A8C861FA-D627-4EC2-8E7C-757E396998CD}" presName="spaceRect" presStyleCnt="0"/>
      <dgm:spPr/>
    </dgm:pt>
    <dgm:pt modelId="{A1730069-8443-4E6C-BBD3-34B08EE6FC4E}" type="pres">
      <dgm:prSet presAssocID="{A8C861FA-D627-4EC2-8E7C-757E396998CD}" presName="textRect" presStyleLbl="revTx" presStyleIdx="0" presStyleCnt="5">
        <dgm:presLayoutVars>
          <dgm:chMax val="1"/>
          <dgm:chPref val="1"/>
        </dgm:presLayoutVars>
      </dgm:prSet>
      <dgm:spPr/>
    </dgm:pt>
    <dgm:pt modelId="{273511CA-3598-45E3-AC2B-7B3A32150F6B}" type="pres">
      <dgm:prSet presAssocID="{BD4CAABC-FFB6-4826-BD2F-B3682BCCDFB6}" presName="sibTrans" presStyleCnt="0"/>
      <dgm:spPr/>
    </dgm:pt>
    <dgm:pt modelId="{6230550C-201C-43F9-AE83-BC5F574280A2}" type="pres">
      <dgm:prSet presAssocID="{087FD18D-6CB7-49D0-9F7A-B395E0DFBD01}" presName="compNode" presStyleCnt="0"/>
      <dgm:spPr/>
    </dgm:pt>
    <dgm:pt modelId="{DC58C45B-3961-4D8E-ABE9-7FAF0303173F}" type="pres">
      <dgm:prSet presAssocID="{087FD18D-6CB7-49D0-9F7A-B395E0DFBD01}" presName="iconBgRect" presStyleLbl="bgShp" presStyleIdx="1" presStyleCnt="5"/>
      <dgm:spPr/>
    </dgm:pt>
    <dgm:pt modelId="{E4299B68-3435-42B0-A167-04BA196F3CB0}" type="pres">
      <dgm:prSet presAssocID="{087FD18D-6CB7-49D0-9F7A-B395E0DFBD0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AF4CC475-7EC8-4119-9F9A-1BDD18C14272}" type="pres">
      <dgm:prSet presAssocID="{087FD18D-6CB7-49D0-9F7A-B395E0DFBD01}" presName="spaceRect" presStyleCnt="0"/>
      <dgm:spPr/>
    </dgm:pt>
    <dgm:pt modelId="{8B36AC66-3E3A-413B-824E-8FA93C51AD49}" type="pres">
      <dgm:prSet presAssocID="{087FD18D-6CB7-49D0-9F7A-B395E0DFBD01}" presName="textRect" presStyleLbl="revTx" presStyleIdx="1" presStyleCnt="5">
        <dgm:presLayoutVars>
          <dgm:chMax val="1"/>
          <dgm:chPref val="1"/>
        </dgm:presLayoutVars>
      </dgm:prSet>
      <dgm:spPr/>
    </dgm:pt>
    <dgm:pt modelId="{CD3FBD5F-653C-4E3B-8863-D1ECCB786478}" type="pres">
      <dgm:prSet presAssocID="{01DB1C74-D653-467A-936C-50F63EEFCBEC}" presName="sibTrans" presStyleCnt="0"/>
      <dgm:spPr/>
    </dgm:pt>
    <dgm:pt modelId="{D9F60796-817E-4D14-975D-83C98B81E138}" type="pres">
      <dgm:prSet presAssocID="{4C5A0137-DA40-457A-8E0E-9D3610D03DDC}" presName="compNode" presStyleCnt="0"/>
      <dgm:spPr/>
    </dgm:pt>
    <dgm:pt modelId="{75B58A99-DE9C-41ED-B5A2-2682F99B355E}" type="pres">
      <dgm:prSet presAssocID="{4C5A0137-DA40-457A-8E0E-9D3610D03DDC}" presName="iconBgRect" presStyleLbl="bgShp" presStyleIdx="2" presStyleCnt="5"/>
      <dgm:spPr/>
    </dgm:pt>
    <dgm:pt modelId="{3E77BE59-76F0-4C2C-AFB7-2AF13B68C96A}" type="pres">
      <dgm:prSet presAssocID="{4C5A0137-DA40-457A-8E0E-9D3610D03D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A7F1AAD8-52B9-4368-A7E6-E7958AD1762E}" type="pres">
      <dgm:prSet presAssocID="{4C5A0137-DA40-457A-8E0E-9D3610D03DDC}" presName="spaceRect" presStyleCnt="0"/>
      <dgm:spPr/>
    </dgm:pt>
    <dgm:pt modelId="{2E849249-883D-49C4-B1E8-2891B17C3AC2}" type="pres">
      <dgm:prSet presAssocID="{4C5A0137-DA40-457A-8E0E-9D3610D03DDC}" presName="textRect" presStyleLbl="revTx" presStyleIdx="2" presStyleCnt="5">
        <dgm:presLayoutVars>
          <dgm:chMax val="1"/>
          <dgm:chPref val="1"/>
        </dgm:presLayoutVars>
      </dgm:prSet>
      <dgm:spPr/>
    </dgm:pt>
    <dgm:pt modelId="{8FA53A60-CA96-489D-8AA9-F72C2AD242A1}" type="pres">
      <dgm:prSet presAssocID="{D4C6A821-56D3-45AC-8954-639E66354E50}" presName="sibTrans" presStyleCnt="0"/>
      <dgm:spPr/>
    </dgm:pt>
    <dgm:pt modelId="{EFF5C5DF-0A5E-47D6-8534-283D0C1EC1C2}" type="pres">
      <dgm:prSet presAssocID="{FF6131A5-7328-4E83-BD4B-99D420D9448F}" presName="compNode" presStyleCnt="0"/>
      <dgm:spPr/>
    </dgm:pt>
    <dgm:pt modelId="{3C09C882-8DEB-41BD-871E-B0B9026ED29D}" type="pres">
      <dgm:prSet presAssocID="{FF6131A5-7328-4E83-BD4B-99D420D9448F}" presName="iconBgRect" presStyleLbl="bgShp" presStyleIdx="3" presStyleCnt="5"/>
      <dgm:spPr/>
    </dgm:pt>
    <dgm:pt modelId="{01B5FD73-55EC-4563-A534-7C80ADFA16E4}" type="pres">
      <dgm:prSet presAssocID="{FF6131A5-7328-4E83-BD4B-99D420D9448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30D682BC-5FBE-4DB1-AC66-379CDF4C3277}" type="pres">
      <dgm:prSet presAssocID="{FF6131A5-7328-4E83-BD4B-99D420D9448F}" presName="spaceRect" presStyleCnt="0"/>
      <dgm:spPr/>
    </dgm:pt>
    <dgm:pt modelId="{94589522-ED11-4811-937E-F3BC6E45999A}" type="pres">
      <dgm:prSet presAssocID="{FF6131A5-7328-4E83-BD4B-99D420D9448F}" presName="textRect" presStyleLbl="revTx" presStyleIdx="3" presStyleCnt="5">
        <dgm:presLayoutVars>
          <dgm:chMax val="1"/>
          <dgm:chPref val="1"/>
        </dgm:presLayoutVars>
      </dgm:prSet>
      <dgm:spPr/>
    </dgm:pt>
    <dgm:pt modelId="{BD38E1C0-2CD6-4A8C-8EBC-F50C352820CD}" type="pres">
      <dgm:prSet presAssocID="{954B17A1-7066-416A-8631-779E6B8E0C1D}" presName="sibTrans" presStyleCnt="0"/>
      <dgm:spPr/>
    </dgm:pt>
    <dgm:pt modelId="{2944563D-9B68-4CAC-9985-397A60DB6A11}" type="pres">
      <dgm:prSet presAssocID="{61C44F06-61A3-462A-B000-D0FE2D378C9B}" presName="compNode" presStyleCnt="0"/>
      <dgm:spPr/>
    </dgm:pt>
    <dgm:pt modelId="{49D270A0-B3D7-4F4F-BEC3-363FF60F77B6}" type="pres">
      <dgm:prSet presAssocID="{61C44F06-61A3-462A-B000-D0FE2D378C9B}" presName="iconBgRect" presStyleLbl="bgShp" presStyleIdx="4" presStyleCnt="5"/>
      <dgm:spPr/>
    </dgm:pt>
    <dgm:pt modelId="{7979A86A-ABB8-4B4B-BF65-D3B5333DDA8C}" type="pres">
      <dgm:prSet presAssocID="{61C44F06-61A3-462A-B000-D0FE2D378C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7AC408B5-9DB2-40F7-B9A2-B53CECCEBA31}" type="pres">
      <dgm:prSet presAssocID="{61C44F06-61A3-462A-B000-D0FE2D378C9B}" presName="spaceRect" presStyleCnt="0"/>
      <dgm:spPr/>
    </dgm:pt>
    <dgm:pt modelId="{AC39CA1B-3FDA-4884-A230-A21CF877BABD}" type="pres">
      <dgm:prSet presAssocID="{61C44F06-61A3-462A-B000-D0FE2D378C9B}" presName="textRect" presStyleLbl="revTx" presStyleIdx="4" presStyleCnt="5">
        <dgm:presLayoutVars>
          <dgm:chMax val="1"/>
          <dgm:chPref val="1"/>
        </dgm:presLayoutVars>
      </dgm:prSet>
      <dgm:spPr/>
    </dgm:pt>
  </dgm:ptLst>
  <dgm:cxnLst>
    <dgm:cxn modelId="{B77C2F03-5CCC-4E29-8143-0AD17BA69B90}" srcId="{5C0FEBBB-23D7-48F3-9FA1-E945BF363874}" destId="{A8C861FA-D627-4EC2-8E7C-757E396998CD}" srcOrd="0" destOrd="0" parTransId="{1DE2413F-FA93-4DC7-A26E-3AA3BD08111F}" sibTransId="{BD4CAABC-FFB6-4826-BD2F-B3682BCCDFB6}"/>
    <dgm:cxn modelId="{3F7CDB61-2199-411E-96C9-F681400179D4}" type="presOf" srcId="{61C44F06-61A3-462A-B000-D0FE2D378C9B}" destId="{AC39CA1B-3FDA-4884-A230-A21CF877BABD}" srcOrd="0" destOrd="0" presId="urn:microsoft.com/office/officeart/2018/5/layout/IconCircleLabelList"/>
    <dgm:cxn modelId="{5482DA46-5669-4E84-816A-55BE8E1E4CC7}" type="presOf" srcId="{A8C861FA-D627-4EC2-8E7C-757E396998CD}" destId="{A1730069-8443-4E6C-BBD3-34B08EE6FC4E}" srcOrd="0" destOrd="0" presId="urn:microsoft.com/office/officeart/2018/5/layout/IconCircleLabelList"/>
    <dgm:cxn modelId="{4119C04E-B696-4443-BD43-FD0225DF1478}" srcId="{5C0FEBBB-23D7-48F3-9FA1-E945BF363874}" destId="{4C5A0137-DA40-457A-8E0E-9D3610D03DDC}" srcOrd="2" destOrd="0" parTransId="{5B36F688-0F42-4E53-BD66-0E2E5760A5D2}" sibTransId="{D4C6A821-56D3-45AC-8954-639E66354E50}"/>
    <dgm:cxn modelId="{7EDC6157-BFB4-45CE-A731-5D7A6D90615C}" type="presOf" srcId="{5C0FEBBB-23D7-48F3-9FA1-E945BF363874}" destId="{F631E4D0-1251-459E-9049-D88946EE7E3A}" srcOrd="0" destOrd="0" presId="urn:microsoft.com/office/officeart/2018/5/layout/IconCircleLabelList"/>
    <dgm:cxn modelId="{D54FB158-93DA-4F7A-A6D4-ABDB78A0A0E8}" type="presOf" srcId="{4C5A0137-DA40-457A-8E0E-9D3610D03DDC}" destId="{2E849249-883D-49C4-B1E8-2891B17C3AC2}" srcOrd="0" destOrd="0" presId="urn:microsoft.com/office/officeart/2018/5/layout/IconCircleLabelList"/>
    <dgm:cxn modelId="{E59D9080-3C42-4B2F-AD1C-03ADCA59BE23}" srcId="{5C0FEBBB-23D7-48F3-9FA1-E945BF363874}" destId="{61C44F06-61A3-462A-B000-D0FE2D378C9B}" srcOrd="4" destOrd="0" parTransId="{111CC12B-B19C-42EB-B179-44176BE70395}" sibTransId="{85FFB20A-4EE1-46BC-B010-615A840FCDF7}"/>
    <dgm:cxn modelId="{EF3E438C-E22B-4C5A-A71E-C353C7808410}" type="presOf" srcId="{087FD18D-6CB7-49D0-9F7A-B395E0DFBD01}" destId="{8B36AC66-3E3A-413B-824E-8FA93C51AD49}" srcOrd="0" destOrd="0" presId="urn:microsoft.com/office/officeart/2018/5/layout/IconCircleLabelList"/>
    <dgm:cxn modelId="{1CB0BDB4-3752-4B8F-9065-D027435BD3BD}" type="presOf" srcId="{FF6131A5-7328-4E83-BD4B-99D420D9448F}" destId="{94589522-ED11-4811-937E-F3BC6E45999A}" srcOrd="0" destOrd="0" presId="urn:microsoft.com/office/officeart/2018/5/layout/IconCircleLabelList"/>
    <dgm:cxn modelId="{6F7F35D7-677B-4B69-A7E1-EDAE62150525}" srcId="{5C0FEBBB-23D7-48F3-9FA1-E945BF363874}" destId="{087FD18D-6CB7-49D0-9F7A-B395E0DFBD01}" srcOrd="1" destOrd="0" parTransId="{FABB9C95-F42B-4863-8052-790985E500B2}" sibTransId="{01DB1C74-D653-467A-936C-50F63EEFCBEC}"/>
    <dgm:cxn modelId="{5D7B0BF9-C858-4B77-BFE1-5F5EF9E2DDDA}" srcId="{5C0FEBBB-23D7-48F3-9FA1-E945BF363874}" destId="{FF6131A5-7328-4E83-BD4B-99D420D9448F}" srcOrd="3" destOrd="0" parTransId="{B30C8F80-CDE7-4058-A04D-C3AF672972CF}" sibTransId="{954B17A1-7066-416A-8631-779E6B8E0C1D}"/>
    <dgm:cxn modelId="{23AAEDA2-86A4-433B-9A41-45B01EEC33B9}" type="presParOf" srcId="{F631E4D0-1251-459E-9049-D88946EE7E3A}" destId="{15791ABB-2131-4956-B1A8-232BA10C0178}" srcOrd="0" destOrd="0" presId="urn:microsoft.com/office/officeart/2018/5/layout/IconCircleLabelList"/>
    <dgm:cxn modelId="{5FB3805B-1266-4755-8C8A-6FC5112609A0}" type="presParOf" srcId="{15791ABB-2131-4956-B1A8-232BA10C0178}" destId="{025C12EA-8BA3-4408-BCD1-7E5BEE15A063}" srcOrd="0" destOrd="0" presId="urn:microsoft.com/office/officeart/2018/5/layout/IconCircleLabelList"/>
    <dgm:cxn modelId="{9F07EB57-F366-49E9-8FDC-AB8ACCC1534E}" type="presParOf" srcId="{15791ABB-2131-4956-B1A8-232BA10C0178}" destId="{5B8030B1-C60E-4C5F-8642-31C64BB1DC34}" srcOrd="1" destOrd="0" presId="urn:microsoft.com/office/officeart/2018/5/layout/IconCircleLabelList"/>
    <dgm:cxn modelId="{DA20BF6F-F371-4D2D-83A6-E1C3A201A45D}" type="presParOf" srcId="{15791ABB-2131-4956-B1A8-232BA10C0178}" destId="{A7B982CC-9CDD-4E54-A9B5-9682BA1E15FB}" srcOrd="2" destOrd="0" presId="urn:microsoft.com/office/officeart/2018/5/layout/IconCircleLabelList"/>
    <dgm:cxn modelId="{0191F086-FC1C-4F46-B38C-9421649B350C}" type="presParOf" srcId="{15791ABB-2131-4956-B1A8-232BA10C0178}" destId="{A1730069-8443-4E6C-BBD3-34B08EE6FC4E}" srcOrd="3" destOrd="0" presId="urn:microsoft.com/office/officeart/2018/5/layout/IconCircleLabelList"/>
    <dgm:cxn modelId="{4E5CFE40-28B9-4657-8073-B90ECD3EAE9B}" type="presParOf" srcId="{F631E4D0-1251-459E-9049-D88946EE7E3A}" destId="{273511CA-3598-45E3-AC2B-7B3A32150F6B}" srcOrd="1" destOrd="0" presId="urn:microsoft.com/office/officeart/2018/5/layout/IconCircleLabelList"/>
    <dgm:cxn modelId="{AD61397C-2721-4668-91B4-93EFA9FAD117}" type="presParOf" srcId="{F631E4D0-1251-459E-9049-D88946EE7E3A}" destId="{6230550C-201C-43F9-AE83-BC5F574280A2}" srcOrd="2" destOrd="0" presId="urn:microsoft.com/office/officeart/2018/5/layout/IconCircleLabelList"/>
    <dgm:cxn modelId="{45675225-345A-48BC-BC3B-311722892B66}" type="presParOf" srcId="{6230550C-201C-43F9-AE83-BC5F574280A2}" destId="{DC58C45B-3961-4D8E-ABE9-7FAF0303173F}" srcOrd="0" destOrd="0" presId="urn:microsoft.com/office/officeart/2018/5/layout/IconCircleLabelList"/>
    <dgm:cxn modelId="{EAD36E4B-1249-4E52-ACD3-7ECFFCCB1D9B}" type="presParOf" srcId="{6230550C-201C-43F9-AE83-BC5F574280A2}" destId="{E4299B68-3435-42B0-A167-04BA196F3CB0}" srcOrd="1" destOrd="0" presId="urn:microsoft.com/office/officeart/2018/5/layout/IconCircleLabelList"/>
    <dgm:cxn modelId="{3D2749EF-4F22-4004-A0B5-ADB9F4CA2E7A}" type="presParOf" srcId="{6230550C-201C-43F9-AE83-BC5F574280A2}" destId="{AF4CC475-7EC8-4119-9F9A-1BDD18C14272}" srcOrd="2" destOrd="0" presId="urn:microsoft.com/office/officeart/2018/5/layout/IconCircleLabelList"/>
    <dgm:cxn modelId="{A4AE5110-4AE3-4C74-B00B-D8DA10DB57B2}" type="presParOf" srcId="{6230550C-201C-43F9-AE83-BC5F574280A2}" destId="{8B36AC66-3E3A-413B-824E-8FA93C51AD49}" srcOrd="3" destOrd="0" presId="urn:microsoft.com/office/officeart/2018/5/layout/IconCircleLabelList"/>
    <dgm:cxn modelId="{0BBFC14B-0EF8-4E17-A441-86E570C309E5}" type="presParOf" srcId="{F631E4D0-1251-459E-9049-D88946EE7E3A}" destId="{CD3FBD5F-653C-4E3B-8863-D1ECCB786478}" srcOrd="3" destOrd="0" presId="urn:microsoft.com/office/officeart/2018/5/layout/IconCircleLabelList"/>
    <dgm:cxn modelId="{67C591F2-CF85-4083-8C0B-2E6B44C4AB2B}" type="presParOf" srcId="{F631E4D0-1251-459E-9049-D88946EE7E3A}" destId="{D9F60796-817E-4D14-975D-83C98B81E138}" srcOrd="4" destOrd="0" presId="urn:microsoft.com/office/officeart/2018/5/layout/IconCircleLabelList"/>
    <dgm:cxn modelId="{8D868ECC-9A3C-416B-97FD-4099818A340F}" type="presParOf" srcId="{D9F60796-817E-4D14-975D-83C98B81E138}" destId="{75B58A99-DE9C-41ED-B5A2-2682F99B355E}" srcOrd="0" destOrd="0" presId="urn:microsoft.com/office/officeart/2018/5/layout/IconCircleLabelList"/>
    <dgm:cxn modelId="{8369F946-6EDB-40F2-A8DB-5D60D3831BE8}" type="presParOf" srcId="{D9F60796-817E-4D14-975D-83C98B81E138}" destId="{3E77BE59-76F0-4C2C-AFB7-2AF13B68C96A}" srcOrd="1" destOrd="0" presId="urn:microsoft.com/office/officeart/2018/5/layout/IconCircleLabelList"/>
    <dgm:cxn modelId="{FBFF5085-E730-485C-8E59-E1F0E50E9512}" type="presParOf" srcId="{D9F60796-817E-4D14-975D-83C98B81E138}" destId="{A7F1AAD8-52B9-4368-A7E6-E7958AD1762E}" srcOrd="2" destOrd="0" presId="urn:microsoft.com/office/officeart/2018/5/layout/IconCircleLabelList"/>
    <dgm:cxn modelId="{9FC2F83F-5DC0-4FB1-A79C-A9DFF9E8C197}" type="presParOf" srcId="{D9F60796-817E-4D14-975D-83C98B81E138}" destId="{2E849249-883D-49C4-B1E8-2891B17C3AC2}" srcOrd="3" destOrd="0" presId="urn:microsoft.com/office/officeart/2018/5/layout/IconCircleLabelList"/>
    <dgm:cxn modelId="{CEDF0464-8394-461D-89B6-F02C1A329EFC}" type="presParOf" srcId="{F631E4D0-1251-459E-9049-D88946EE7E3A}" destId="{8FA53A60-CA96-489D-8AA9-F72C2AD242A1}" srcOrd="5" destOrd="0" presId="urn:microsoft.com/office/officeart/2018/5/layout/IconCircleLabelList"/>
    <dgm:cxn modelId="{CC3A04A5-2983-4822-A9E3-006FEDFCD15B}" type="presParOf" srcId="{F631E4D0-1251-459E-9049-D88946EE7E3A}" destId="{EFF5C5DF-0A5E-47D6-8534-283D0C1EC1C2}" srcOrd="6" destOrd="0" presId="urn:microsoft.com/office/officeart/2018/5/layout/IconCircleLabelList"/>
    <dgm:cxn modelId="{891CCC47-10D1-46A8-AF52-A2BE245F1D58}" type="presParOf" srcId="{EFF5C5DF-0A5E-47D6-8534-283D0C1EC1C2}" destId="{3C09C882-8DEB-41BD-871E-B0B9026ED29D}" srcOrd="0" destOrd="0" presId="urn:microsoft.com/office/officeart/2018/5/layout/IconCircleLabelList"/>
    <dgm:cxn modelId="{AAEC3217-DEC2-4C4F-9EB9-5EFC0AAAA654}" type="presParOf" srcId="{EFF5C5DF-0A5E-47D6-8534-283D0C1EC1C2}" destId="{01B5FD73-55EC-4563-A534-7C80ADFA16E4}" srcOrd="1" destOrd="0" presId="urn:microsoft.com/office/officeart/2018/5/layout/IconCircleLabelList"/>
    <dgm:cxn modelId="{1495D7B3-DF7B-4159-A229-C473B64DAFAA}" type="presParOf" srcId="{EFF5C5DF-0A5E-47D6-8534-283D0C1EC1C2}" destId="{30D682BC-5FBE-4DB1-AC66-379CDF4C3277}" srcOrd="2" destOrd="0" presId="urn:microsoft.com/office/officeart/2018/5/layout/IconCircleLabelList"/>
    <dgm:cxn modelId="{CDCAAB6B-FA87-4CD9-A324-1C3815112B08}" type="presParOf" srcId="{EFF5C5DF-0A5E-47D6-8534-283D0C1EC1C2}" destId="{94589522-ED11-4811-937E-F3BC6E45999A}" srcOrd="3" destOrd="0" presId="urn:microsoft.com/office/officeart/2018/5/layout/IconCircleLabelList"/>
    <dgm:cxn modelId="{FA4514D6-9333-464A-8BBE-8D46411B96DB}" type="presParOf" srcId="{F631E4D0-1251-459E-9049-D88946EE7E3A}" destId="{BD38E1C0-2CD6-4A8C-8EBC-F50C352820CD}" srcOrd="7" destOrd="0" presId="urn:microsoft.com/office/officeart/2018/5/layout/IconCircleLabelList"/>
    <dgm:cxn modelId="{FE62702E-C125-465C-A184-5426599365F0}" type="presParOf" srcId="{F631E4D0-1251-459E-9049-D88946EE7E3A}" destId="{2944563D-9B68-4CAC-9985-397A60DB6A11}" srcOrd="8" destOrd="0" presId="urn:microsoft.com/office/officeart/2018/5/layout/IconCircleLabelList"/>
    <dgm:cxn modelId="{9E9020C4-2627-4DAE-9A35-D05FA5CCDA62}" type="presParOf" srcId="{2944563D-9B68-4CAC-9985-397A60DB6A11}" destId="{49D270A0-B3D7-4F4F-BEC3-363FF60F77B6}" srcOrd="0" destOrd="0" presId="urn:microsoft.com/office/officeart/2018/5/layout/IconCircleLabelList"/>
    <dgm:cxn modelId="{BCBDD222-3C18-4041-9820-487CA1396325}" type="presParOf" srcId="{2944563D-9B68-4CAC-9985-397A60DB6A11}" destId="{7979A86A-ABB8-4B4B-BF65-D3B5333DDA8C}" srcOrd="1" destOrd="0" presId="urn:microsoft.com/office/officeart/2018/5/layout/IconCircleLabelList"/>
    <dgm:cxn modelId="{3AFD1619-BFDC-4F5A-9EF6-9ADC449225CB}" type="presParOf" srcId="{2944563D-9B68-4CAC-9985-397A60DB6A11}" destId="{7AC408B5-9DB2-40F7-B9A2-B53CECCEBA31}" srcOrd="2" destOrd="0" presId="urn:microsoft.com/office/officeart/2018/5/layout/IconCircleLabelList"/>
    <dgm:cxn modelId="{A4D35CA9-E97E-47E2-BDFE-1EFAE7E5F474}" type="presParOf" srcId="{2944563D-9B68-4CAC-9985-397A60DB6A11}" destId="{AC39CA1B-3FDA-4884-A230-A21CF877BAB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164027-44BA-46E2-818C-63115F614B0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E88AFAB-BE0E-4E8C-8639-8E7F5F1DDE62}">
      <dgm:prSet/>
      <dgm:spPr/>
      <dgm:t>
        <a:bodyPr/>
        <a:lstStyle/>
        <a:p>
          <a:r>
            <a:rPr lang="en-US"/>
            <a:t>We develop a state of patient portfolio management system which is able to track their patients medical history.</a:t>
          </a:r>
        </a:p>
      </dgm:t>
    </dgm:pt>
    <dgm:pt modelId="{D2F1A50A-BBA1-4661-BEBA-BDA3350C981E}" type="parTrans" cxnId="{3AA9D0DF-9824-469A-B500-2C5516F3ABEA}">
      <dgm:prSet/>
      <dgm:spPr/>
      <dgm:t>
        <a:bodyPr/>
        <a:lstStyle/>
        <a:p>
          <a:endParaRPr lang="en-US"/>
        </a:p>
      </dgm:t>
    </dgm:pt>
    <dgm:pt modelId="{0C6D30A0-65E8-4A34-BF04-7614943AE37E}" type="sibTrans" cxnId="{3AA9D0DF-9824-469A-B500-2C5516F3ABEA}">
      <dgm:prSet/>
      <dgm:spPr/>
      <dgm:t>
        <a:bodyPr/>
        <a:lstStyle/>
        <a:p>
          <a:endParaRPr lang="en-US"/>
        </a:p>
      </dgm:t>
    </dgm:pt>
    <dgm:pt modelId="{1127CBAA-FE3F-4CC5-A3F6-43C30CE05777}">
      <dgm:prSet/>
      <dgm:spPr/>
      <dgm:t>
        <a:bodyPr/>
        <a:lstStyle/>
        <a:p>
          <a:r>
            <a:rPr lang="en-US"/>
            <a:t>This system is able to retrieve data, update and report the patient information efficiently.</a:t>
          </a:r>
        </a:p>
      </dgm:t>
    </dgm:pt>
    <dgm:pt modelId="{D4D5ECAB-B03A-462A-8383-3CAEE1D016C2}" type="parTrans" cxnId="{0C37C251-6AD1-4A13-B793-7767BF990CE0}">
      <dgm:prSet/>
      <dgm:spPr/>
      <dgm:t>
        <a:bodyPr/>
        <a:lstStyle/>
        <a:p>
          <a:endParaRPr lang="en-US"/>
        </a:p>
      </dgm:t>
    </dgm:pt>
    <dgm:pt modelId="{190E38CA-977E-41D5-BE8D-06E0D2D9472B}" type="sibTrans" cxnId="{0C37C251-6AD1-4A13-B793-7767BF990CE0}">
      <dgm:prSet/>
      <dgm:spPr/>
      <dgm:t>
        <a:bodyPr/>
        <a:lstStyle/>
        <a:p>
          <a:endParaRPr lang="en-US"/>
        </a:p>
      </dgm:t>
    </dgm:pt>
    <dgm:pt modelId="{A755BEE0-8FC3-4CF1-8749-D25001BC003A}">
      <dgm:prSet/>
      <dgm:spPr/>
      <dgm:t>
        <a:bodyPr/>
        <a:lstStyle/>
        <a:p>
          <a:r>
            <a:rPr lang="en-US" dirty="0"/>
            <a:t>This also helps the doctors to check the reports of the patient and do effective diagnoses.</a:t>
          </a:r>
        </a:p>
      </dgm:t>
    </dgm:pt>
    <dgm:pt modelId="{11E40B3D-3A4A-4CEC-9F8B-A938F5670F2D}" type="parTrans" cxnId="{808F0CA6-2ECC-45BC-B397-6EE7DA03FDAF}">
      <dgm:prSet/>
      <dgm:spPr/>
      <dgm:t>
        <a:bodyPr/>
        <a:lstStyle/>
        <a:p>
          <a:endParaRPr lang="en-US"/>
        </a:p>
      </dgm:t>
    </dgm:pt>
    <dgm:pt modelId="{4FBC8061-9A2E-4515-A5D9-B93CB29A3EE8}" type="sibTrans" cxnId="{808F0CA6-2ECC-45BC-B397-6EE7DA03FDAF}">
      <dgm:prSet/>
      <dgm:spPr/>
      <dgm:t>
        <a:bodyPr/>
        <a:lstStyle/>
        <a:p>
          <a:endParaRPr lang="en-US"/>
        </a:p>
      </dgm:t>
    </dgm:pt>
    <dgm:pt modelId="{1E8D2F5E-AD95-4BD2-B510-6D481B64B96D}">
      <dgm:prSet/>
      <dgm:spPr/>
      <dgm:t>
        <a:bodyPr/>
        <a:lstStyle/>
        <a:p>
          <a:r>
            <a:rPr lang="en-US"/>
            <a:t>This system also utilize to monitor patient prescription reports and financial managment</a:t>
          </a:r>
        </a:p>
      </dgm:t>
    </dgm:pt>
    <dgm:pt modelId="{07229D2D-4173-4CFE-A93F-9D96A1586EB1}" type="parTrans" cxnId="{B2561DEE-04D9-46BA-AA45-4824CA998A11}">
      <dgm:prSet/>
      <dgm:spPr/>
      <dgm:t>
        <a:bodyPr/>
        <a:lstStyle/>
        <a:p>
          <a:endParaRPr lang="en-US"/>
        </a:p>
      </dgm:t>
    </dgm:pt>
    <dgm:pt modelId="{33B1390D-C45C-4C27-BA43-D050C53ED78E}" type="sibTrans" cxnId="{B2561DEE-04D9-46BA-AA45-4824CA998A11}">
      <dgm:prSet/>
      <dgm:spPr/>
      <dgm:t>
        <a:bodyPr/>
        <a:lstStyle/>
        <a:p>
          <a:endParaRPr lang="en-US"/>
        </a:p>
      </dgm:t>
    </dgm:pt>
    <dgm:pt modelId="{1E27EB43-6474-4C8A-9A42-A26F0ECB6DC5}" type="pres">
      <dgm:prSet presAssocID="{44164027-44BA-46E2-818C-63115F614B08}" presName="root" presStyleCnt="0">
        <dgm:presLayoutVars>
          <dgm:dir/>
          <dgm:resizeHandles val="exact"/>
        </dgm:presLayoutVars>
      </dgm:prSet>
      <dgm:spPr/>
    </dgm:pt>
    <dgm:pt modelId="{3259B584-D847-4734-96B3-D5F464880DB7}" type="pres">
      <dgm:prSet presAssocID="{44164027-44BA-46E2-818C-63115F614B08}" presName="container" presStyleCnt="0">
        <dgm:presLayoutVars>
          <dgm:dir/>
          <dgm:resizeHandles val="exact"/>
        </dgm:presLayoutVars>
      </dgm:prSet>
      <dgm:spPr/>
    </dgm:pt>
    <dgm:pt modelId="{C443DDDD-A1BF-474A-92BB-9A43E846807F}" type="pres">
      <dgm:prSet presAssocID="{EE88AFAB-BE0E-4E8C-8639-8E7F5F1DDE62}" presName="compNode" presStyleCnt="0"/>
      <dgm:spPr/>
    </dgm:pt>
    <dgm:pt modelId="{AF71B8E6-BD62-4375-B105-EF95F6919144}" type="pres">
      <dgm:prSet presAssocID="{EE88AFAB-BE0E-4E8C-8639-8E7F5F1DDE62}" presName="iconBgRect" presStyleLbl="bgShp" presStyleIdx="0" presStyleCnt="4"/>
      <dgm:spPr/>
    </dgm:pt>
    <dgm:pt modelId="{19967771-E311-4132-B0B7-5EF0D216ED7B}" type="pres">
      <dgm:prSet presAssocID="{EE88AFAB-BE0E-4E8C-8639-8E7F5F1DDE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EE8EAD89-E759-4E00-83C4-6CF90D955D67}" type="pres">
      <dgm:prSet presAssocID="{EE88AFAB-BE0E-4E8C-8639-8E7F5F1DDE62}" presName="spaceRect" presStyleCnt="0"/>
      <dgm:spPr/>
    </dgm:pt>
    <dgm:pt modelId="{0913E8CA-AFA2-4B22-90EB-3D5F26132CCA}" type="pres">
      <dgm:prSet presAssocID="{EE88AFAB-BE0E-4E8C-8639-8E7F5F1DDE62}" presName="textRect" presStyleLbl="revTx" presStyleIdx="0" presStyleCnt="4">
        <dgm:presLayoutVars>
          <dgm:chMax val="1"/>
          <dgm:chPref val="1"/>
        </dgm:presLayoutVars>
      </dgm:prSet>
      <dgm:spPr/>
    </dgm:pt>
    <dgm:pt modelId="{D0528964-B9DF-4F5E-A982-B251122CC37A}" type="pres">
      <dgm:prSet presAssocID="{0C6D30A0-65E8-4A34-BF04-7614943AE37E}" presName="sibTrans" presStyleLbl="sibTrans2D1" presStyleIdx="0" presStyleCnt="0"/>
      <dgm:spPr/>
    </dgm:pt>
    <dgm:pt modelId="{F7004A3E-EC71-487E-85A8-4053A78FB75E}" type="pres">
      <dgm:prSet presAssocID="{1127CBAA-FE3F-4CC5-A3F6-43C30CE05777}" presName="compNode" presStyleCnt="0"/>
      <dgm:spPr/>
    </dgm:pt>
    <dgm:pt modelId="{6A15316A-E0E2-4E40-8FE0-B02749CC899A}" type="pres">
      <dgm:prSet presAssocID="{1127CBAA-FE3F-4CC5-A3F6-43C30CE05777}" presName="iconBgRect" presStyleLbl="bgShp" presStyleIdx="1" presStyleCnt="4"/>
      <dgm:spPr/>
    </dgm:pt>
    <dgm:pt modelId="{A200E390-B332-4872-9079-E97C20C034C1}" type="pres">
      <dgm:prSet presAssocID="{1127CBAA-FE3F-4CC5-A3F6-43C30CE057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4DED563-CFA1-4D84-B62C-CB87FB6A42D4}" type="pres">
      <dgm:prSet presAssocID="{1127CBAA-FE3F-4CC5-A3F6-43C30CE05777}" presName="spaceRect" presStyleCnt="0"/>
      <dgm:spPr/>
    </dgm:pt>
    <dgm:pt modelId="{741A0419-47FA-4C0E-A6CC-8C58BD0CDB3F}" type="pres">
      <dgm:prSet presAssocID="{1127CBAA-FE3F-4CC5-A3F6-43C30CE05777}" presName="textRect" presStyleLbl="revTx" presStyleIdx="1" presStyleCnt="4">
        <dgm:presLayoutVars>
          <dgm:chMax val="1"/>
          <dgm:chPref val="1"/>
        </dgm:presLayoutVars>
      </dgm:prSet>
      <dgm:spPr/>
    </dgm:pt>
    <dgm:pt modelId="{3CDE4F3F-B420-4ADD-82D1-12799AFB8E60}" type="pres">
      <dgm:prSet presAssocID="{190E38CA-977E-41D5-BE8D-06E0D2D9472B}" presName="sibTrans" presStyleLbl="sibTrans2D1" presStyleIdx="0" presStyleCnt="0"/>
      <dgm:spPr/>
    </dgm:pt>
    <dgm:pt modelId="{AF4594ED-4645-4498-B145-2049EBA31835}" type="pres">
      <dgm:prSet presAssocID="{A755BEE0-8FC3-4CF1-8749-D25001BC003A}" presName="compNode" presStyleCnt="0"/>
      <dgm:spPr/>
    </dgm:pt>
    <dgm:pt modelId="{3B4D01DD-3D37-44D4-9985-62771AB7C3F9}" type="pres">
      <dgm:prSet presAssocID="{A755BEE0-8FC3-4CF1-8749-D25001BC003A}" presName="iconBgRect" presStyleLbl="bgShp" presStyleIdx="2" presStyleCnt="4"/>
      <dgm:spPr/>
    </dgm:pt>
    <dgm:pt modelId="{51D7F5BC-6810-4D49-A288-9C5360AB3008}" type="pres">
      <dgm:prSet presAssocID="{A755BEE0-8FC3-4CF1-8749-D25001BC00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3123EFB5-AD64-4697-8F2D-42AEF39A6DBB}" type="pres">
      <dgm:prSet presAssocID="{A755BEE0-8FC3-4CF1-8749-D25001BC003A}" presName="spaceRect" presStyleCnt="0"/>
      <dgm:spPr/>
    </dgm:pt>
    <dgm:pt modelId="{1880D567-11A6-45FA-8737-38906AF58029}" type="pres">
      <dgm:prSet presAssocID="{A755BEE0-8FC3-4CF1-8749-D25001BC003A}" presName="textRect" presStyleLbl="revTx" presStyleIdx="2" presStyleCnt="4">
        <dgm:presLayoutVars>
          <dgm:chMax val="1"/>
          <dgm:chPref val="1"/>
        </dgm:presLayoutVars>
      </dgm:prSet>
      <dgm:spPr/>
    </dgm:pt>
    <dgm:pt modelId="{F2FD25B2-8F97-4A09-835F-0125AFE8951C}" type="pres">
      <dgm:prSet presAssocID="{4FBC8061-9A2E-4515-A5D9-B93CB29A3EE8}" presName="sibTrans" presStyleLbl="sibTrans2D1" presStyleIdx="0" presStyleCnt="0"/>
      <dgm:spPr/>
    </dgm:pt>
    <dgm:pt modelId="{0E596009-EE2A-4339-96EB-9FACE6149616}" type="pres">
      <dgm:prSet presAssocID="{1E8D2F5E-AD95-4BD2-B510-6D481B64B96D}" presName="compNode" presStyleCnt="0"/>
      <dgm:spPr/>
    </dgm:pt>
    <dgm:pt modelId="{C68D2913-EE4C-4EF1-983C-42B9C5447788}" type="pres">
      <dgm:prSet presAssocID="{1E8D2F5E-AD95-4BD2-B510-6D481B64B96D}" presName="iconBgRect" presStyleLbl="bgShp" presStyleIdx="3" presStyleCnt="4"/>
      <dgm:spPr/>
    </dgm:pt>
    <dgm:pt modelId="{37CCF8EE-6118-4E2A-A74C-DB879EF79725}" type="pres">
      <dgm:prSet presAssocID="{1E8D2F5E-AD95-4BD2-B510-6D481B64B9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ine"/>
        </a:ext>
      </dgm:extLst>
    </dgm:pt>
    <dgm:pt modelId="{21BED191-12D3-4E99-9AA7-AC36BEC4E2DC}" type="pres">
      <dgm:prSet presAssocID="{1E8D2F5E-AD95-4BD2-B510-6D481B64B96D}" presName="spaceRect" presStyleCnt="0"/>
      <dgm:spPr/>
    </dgm:pt>
    <dgm:pt modelId="{28EEC0BC-C131-4CFF-ABFE-319EE328BDFF}" type="pres">
      <dgm:prSet presAssocID="{1E8D2F5E-AD95-4BD2-B510-6D481B64B96D}" presName="textRect" presStyleLbl="revTx" presStyleIdx="3" presStyleCnt="4">
        <dgm:presLayoutVars>
          <dgm:chMax val="1"/>
          <dgm:chPref val="1"/>
        </dgm:presLayoutVars>
      </dgm:prSet>
      <dgm:spPr/>
    </dgm:pt>
  </dgm:ptLst>
  <dgm:cxnLst>
    <dgm:cxn modelId="{EA04CB0A-19AB-40FD-B148-9BC9E2CF12EB}" type="presOf" srcId="{1E8D2F5E-AD95-4BD2-B510-6D481B64B96D}" destId="{28EEC0BC-C131-4CFF-ABFE-319EE328BDFF}" srcOrd="0" destOrd="0" presId="urn:microsoft.com/office/officeart/2018/2/layout/IconCircleList"/>
    <dgm:cxn modelId="{7E1B700B-0B59-4AEB-9EE3-3D39827C0EB9}" type="presOf" srcId="{44164027-44BA-46E2-818C-63115F614B08}" destId="{1E27EB43-6474-4C8A-9A42-A26F0ECB6DC5}" srcOrd="0" destOrd="0" presId="urn:microsoft.com/office/officeart/2018/2/layout/IconCircleList"/>
    <dgm:cxn modelId="{2A17160D-A08A-4827-A768-9876534862CD}" type="presOf" srcId="{EE88AFAB-BE0E-4E8C-8639-8E7F5F1DDE62}" destId="{0913E8CA-AFA2-4B22-90EB-3D5F26132CCA}" srcOrd="0" destOrd="0" presId="urn:microsoft.com/office/officeart/2018/2/layout/IconCircleList"/>
    <dgm:cxn modelId="{8FFCB85B-FCC0-4DCB-A480-6348FD99F56D}" type="presOf" srcId="{0C6D30A0-65E8-4A34-BF04-7614943AE37E}" destId="{D0528964-B9DF-4F5E-A982-B251122CC37A}" srcOrd="0" destOrd="0" presId="urn:microsoft.com/office/officeart/2018/2/layout/IconCircleList"/>
    <dgm:cxn modelId="{0C37C251-6AD1-4A13-B793-7767BF990CE0}" srcId="{44164027-44BA-46E2-818C-63115F614B08}" destId="{1127CBAA-FE3F-4CC5-A3F6-43C30CE05777}" srcOrd="1" destOrd="0" parTransId="{D4D5ECAB-B03A-462A-8383-3CAEE1D016C2}" sibTransId="{190E38CA-977E-41D5-BE8D-06E0D2D9472B}"/>
    <dgm:cxn modelId="{B48C1A9A-CE01-4338-8295-F87F3C9654F7}" type="presOf" srcId="{A755BEE0-8FC3-4CF1-8749-D25001BC003A}" destId="{1880D567-11A6-45FA-8737-38906AF58029}" srcOrd="0" destOrd="0" presId="urn:microsoft.com/office/officeart/2018/2/layout/IconCircleList"/>
    <dgm:cxn modelId="{808F0CA6-2ECC-45BC-B397-6EE7DA03FDAF}" srcId="{44164027-44BA-46E2-818C-63115F614B08}" destId="{A755BEE0-8FC3-4CF1-8749-D25001BC003A}" srcOrd="2" destOrd="0" parTransId="{11E40B3D-3A4A-4CEC-9F8B-A938F5670F2D}" sibTransId="{4FBC8061-9A2E-4515-A5D9-B93CB29A3EE8}"/>
    <dgm:cxn modelId="{8442CBC8-AFEB-4EFC-9998-3C822EE86292}" type="presOf" srcId="{190E38CA-977E-41D5-BE8D-06E0D2D9472B}" destId="{3CDE4F3F-B420-4ADD-82D1-12799AFB8E60}" srcOrd="0" destOrd="0" presId="urn:microsoft.com/office/officeart/2018/2/layout/IconCircleList"/>
    <dgm:cxn modelId="{1A2765DA-2927-44DB-848C-DFA5BFC1981A}" type="presOf" srcId="{1127CBAA-FE3F-4CC5-A3F6-43C30CE05777}" destId="{741A0419-47FA-4C0E-A6CC-8C58BD0CDB3F}" srcOrd="0" destOrd="0" presId="urn:microsoft.com/office/officeart/2018/2/layout/IconCircleList"/>
    <dgm:cxn modelId="{3AA9D0DF-9824-469A-B500-2C5516F3ABEA}" srcId="{44164027-44BA-46E2-818C-63115F614B08}" destId="{EE88AFAB-BE0E-4E8C-8639-8E7F5F1DDE62}" srcOrd="0" destOrd="0" parTransId="{D2F1A50A-BBA1-4661-BEBA-BDA3350C981E}" sibTransId="{0C6D30A0-65E8-4A34-BF04-7614943AE37E}"/>
    <dgm:cxn modelId="{B2561DEE-04D9-46BA-AA45-4824CA998A11}" srcId="{44164027-44BA-46E2-818C-63115F614B08}" destId="{1E8D2F5E-AD95-4BD2-B510-6D481B64B96D}" srcOrd="3" destOrd="0" parTransId="{07229D2D-4173-4CFE-A93F-9D96A1586EB1}" sibTransId="{33B1390D-C45C-4C27-BA43-D050C53ED78E}"/>
    <dgm:cxn modelId="{C99C31FD-A2EA-42B3-BC5E-8A3A1CF47FC8}" type="presOf" srcId="{4FBC8061-9A2E-4515-A5D9-B93CB29A3EE8}" destId="{F2FD25B2-8F97-4A09-835F-0125AFE8951C}" srcOrd="0" destOrd="0" presId="urn:microsoft.com/office/officeart/2018/2/layout/IconCircleList"/>
    <dgm:cxn modelId="{3F33839E-4FCB-477C-A3DC-BA4E56546B78}" type="presParOf" srcId="{1E27EB43-6474-4C8A-9A42-A26F0ECB6DC5}" destId="{3259B584-D847-4734-96B3-D5F464880DB7}" srcOrd="0" destOrd="0" presId="urn:microsoft.com/office/officeart/2018/2/layout/IconCircleList"/>
    <dgm:cxn modelId="{55F17C38-F869-4C12-86EF-2A7623DCF6F4}" type="presParOf" srcId="{3259B584-D847-4734-96B3-D5F464880DB7}" destId="{C443DDDD-A1BF-474A-92BB-9A43E846807F}" srcOrd="0" destOrd="0" presId="urn:microsoft.com/office/officeart/2018/2/layout/IconCircleList"/>
    <dgm:cxn modelId="{86089564-9C86-4FFA-BFF8-ABACE464D4FF}" type="presParOf" srcId="{C443DDDD-A1BF-474A-92BB-9A43E846807F}" destId="{AF71B8E6-BD62-4375-B105-EF95F6919144}" srcOrd="0" destOrd="0" presId="urn:microsoft.com/office/officeart/2018/2/layout/IconCircleList"/>
    <dgm:cxn modelId="{A4553CDC-419D-45C8-B2BA-4B5843E7FF36}" type="presParOf" srcId="{C443DDDD-A1BF-474A-92BB-9A43E846807F}" destId="{19967771-E311-4132-B0B7-5EF0D216ED7B}" srcOrd="1" destOrd="0" presId="urn:microsoft.com/office/officeart/2018/2/layout/IconCircleList"/>
    <dgm:cxn modelId="{8EF39552-6286-402C-9730-8CF671ADD37E}" type="presParOf" srcId="{C443DDDD-A1BF-474A-92BB-9A43E846807F}" destId="{EE8EAD89-E759-4E00-83C4-6CF90D955D67}" srcOrd="2" destOrd="0" presId="urn:microsoft.com/office/officeart/2018/2/layout/IconCircleList"/>
    <dgm:cxn modelId="{6FDE6A7B-EA1D-47CA-AEBB-3CA7AA2F1F4F}" type="presParOf" srcId="{C443DDDD-A1BF-474A-92BB-9A43E846807F}" destId="{0913E8CA-AFA2-4B22-90EB-3D5F26132CCA}" srcOrd="3" destOrd="0" presId="urn:microsoft.com/office/officeart/2018/2/layout/IconCircleList"/>
    <dgm:cxn modelId="{82EB90BA-3EA0-4888-B781-3DCBF74EE2D0}" type="presParOf" srcId="{3259B584-D847-4734-96B3-D5F464880DB7}" destId="{D0528964-B9DF-4F5E-A982-B251122CC37A}" srcOrd="1" destOrd="0" presId="urn:microsoft.com/office/officeart/2018/2/layout/IconCircleList"/>
    <dgm:cxn modelId="{A03BE66F-FB59-4235-839D-DCD203A9BD71}" type="presParOf" srcId="{3259B584-D847-4734-96B3-D5F464880DB7}" destId="{F7004A3E-EC71-487E-85A8-4053A78FB75E}" srcOrd="2" destOrd="0" presId="urn:microsoft.com/office/officeart/2018/2/layout/IconCircleList"/>
    <dgm:cxn modelId="{910B0D4B-D46D-43BA-8E78-92B84C68E575}" type="presParOf" srcId="{F7004A3E-EC71-487E-85A8-4053A78FB75E}" destId="{6A15316A-E0E2-4E40-8FE0-B02749CC899A}" srcOrd="0" destOrd="0" presId="urn:microsoft.com/office/officeart/2018/2/layout/IconCircleList"/>
    <dgm:cxn modelId="{97948EFB-D2A8-420F-875F-52888304081F}" type="presParOf" srcId="{F7004A3E-EC71-487E-85A8-4053A78FB75E}" destId="{A200E390-B332-4872-9079-E97C20C034C1}" srcOrd="1" destOrd="0" presId="urn:microsoft.com/office/officeart/2018/2/layout/IconCircleList"/>
    <dgm:cxn modelId="{B5E70E64-E4A8-4E49-BD27-49D372DC7F85}" type="presParOf" srcId="{F7004A3E-EC71-487E-85A8-4053A78FB75E}" destId="{54DED563-CFA1-4D84-B62C-CB87FB6A42D4}" srcOrd="2" destOrd="0" presId="urn:microsoft.com/office/officeart/2018/2/layout/IconCircleList"/>
    <dgm:cxn modelId="{EB19F14A-7F86-4F3E-B269-CB711089A38C}" type="presParOf" srcId="{F7004A3E-EC71-487E-85A8-4053A78FB75E}" destId="{741A0419-47FA-4C0E-A6CC-8C58BD0CDB3F}" srcOrd="3" destOrd="0" presId="urn:microsoft.com/office/officeart/2018/2/layout/IconCircleList"/>
    <dgm:cxn modelId="{A370850D-6941-49CB-A5B2-C1DC4029E1A5}" type="presParOf" srcId="{3259B584-D847-4734-96B3-D5F464880DB7}" destId="{3CDE4F3F-B420-4ADD-82D1-12799AFB8E60}" srcOrd="3" destOrd="0" presId="urn:microsoft.com/office/officeart/2018/2/layout/IconCircleList"/>
    <dgm:cxn modelId="{54DA3815-2FF4-40A3-8268-7B7BA3F694EB}" type="presParOf" srcId="{3259B584-D847-4734-96B3-D5F464880DB7}" destId="{AF4594ED-4645-4498-B145-2049EBA31835}" srcOrd="4" destOrd="0" presId="urn:microsoft.com/office/officeart/2018/2/layout/IconCircleList"/>
    <dgm:cxn modelId="{893049AB-8FAF-4D24-8F55-FB39C585168F}" type="presParOf" srcId="{AF4594ED-4645-4498-B145-2049EBA31835}" destId="{3B4D01DD-3D37-44D4-9985-62771AB7C3F9}" srcOrd="0" destOrd="0" presId="urn:microsoft.com/office/officeart/2018/2/layout/IconCircleList"/>
    <dgm:cxn modelId="{CE0594F3-1E2C-44BB-BACB-ED6B2D523681}" type="presParOf" srcId="{AF4594ED-4645-4498-B145-2049EBA31835}" destId="{51D7F5BC-6810-4D49-A288-9C5360AB3008}" srcOrd="1" destOrd="0" presId="urn:microsoft.com/office/officeart/2018/2/layout/IconCircleList"/>
    <dgm:cxn modelId="{128E26B9-43FD-4F1C-B59C-060AFF164ED0}" type="presParOf" srcId="{AF4594ED-4645-4498-B145-2049EBA31835}" destId="{3123EFB5-AD64-4697-8F2D-42AEF39A6DBB}" srcOrd="2" destOrd="0" presId="urn:microsoft.com/office/officeart/2018/2/layout/IconCircleList"/>
    <dgm:cxn modelId="{0B173A2E-89BC-44ED-A07D-904A67F2AFC2}" type="presParOf" srcId="{AF4594ED-4645-4498-B145-2049EBA31835}" destId="{1880D567-11A6-45FA-8737-38906AF58029}" srcOrd="3" destOrd="0" presId="urn:microsoft.com/office/officeart/2018/2/layout/IconCircleList"/>
    <dgm:cxn modelId="{2C9579FD-3C12-45E8-AD47-5FA12984C887}" type="presParOf" srcId="{3259B584-D847-4734-96B3-D5F464880DB7}" destId="{F2FD25B2-8F97-4A09-835F-0125AFE8951C}" srcOrd="5" destOrd="0" presId="urn:microsoft.com/office/officeart/2018/2/layout/IconCircleList"/>
    <dgm:cxn modelId="{B4B30DC9-97A9-4D5E-80A8-0D1B0CA422AE}" type="presParOf" srcId="{3259B584-D847-4734-96B3-D5F464880DB7}" destId="{0E596009-EE2A-4339-96EB-9FACE6149616}" srcOrd="6" destOrd="0" presId="urn:microsoft.com/office/officeart/2018/2/layout/IconCircleList"/>
    <dgm:cxn modelId="{68192AD5-1E23-4320-AFBA-FE791C652CDE}" type="presParOf" srcId="{0E596009-EE2A-4339-96EB-9FACE6149616}" destId="{C68D2913-EE4C-4EF1-983C-42B9C5447788}" srcOrd="0" destOrd="0" presId="urn:microsoft.com/office/officeart/2018/2/layout/IconCircleList"/>
    <dgm:cxn modelId="{BD68CE7E-A633-48EA-A90B-AE8EC469AB11}" type="presParOf" srcId="{0E596009-EE2A-4339-96EB-9FACE6149616}" destId="{37CCF8EE-6118-4E2A-A74C-DB879EF79725}" srcOrd="1" destOrd="0" presId="urn:microsoft.com/office/officeart/2018/2/layout/IconCircleList"/>
    <dgm:cxn modelId="{E7683936-914A-4356-A2B3-9815E1155ED3}" type="presParOf" srcId="{0E596009-EE2A-4339-96EB-9FACE6149616}" destId="{21BED191-12D3-4E99-9AA7-AC36BEC4E2DC}" srcOrd="2" destOrd="0" presId="urn:microsoft.com/office/officeart/2018/2/layout/IconCircleList"/>
    <dgm:cxn modelId="{7681D539-31A1-40B9-AA01-6640401A63E4}" type="presParOf" srcId="{0E596009-EE2A-4339-96EB-9FACE6149616}" destId="{28EEC0BC-C131-4CFF-ABFE-319EE328BD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1FCAD-2594-4ED0-97EE-157305F79223}">
      <dsp:nvSpPr>
        <dsp:cNvPr id="0" name=""/>
        <dsp:cNvSpPr/>
      </dsp:nvSpPr>
      <dsp:spPr>
        <a:xfrm>
          <a:off x="166682" y="682413"/>
          <a:ext cx="681328" cy="681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6358C-D597-4924-ABB7-AA9E98B5D7AD}">
      <dsp:nvSpPr>
        <dsp:cNvPr id="0" name=""/>
        <dsp:cNvSpPr/>
      </dsp:nvSpPr>
      <dsp:spPr>
        <a:xfrm>
          <a:off x="309761" y="825492"/>
          <a:ext cx="395170" cy="395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856F24-DACB-48FD-A2C4-284B0279C41C}">
      <dsp:nvSpPr>
        <dsp:cNvPr id="0" name=""/>
        <dsp:cNvSpPr/>
      </dsp:nvSpPr>
      <dsp:spPr>
        <a:xfrm>
          <a:off x="994010" y="682413"/>
          <a:ext cx="1605988" cy="68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Project summary</a:t>
          </a:r>
        </a:p>
      </dsp:txBody>
      <dsp:txXfrm>
        <a:off x="994010" y="682413"/>
        <a:ext cx="1605988" cy="681328"/>
      </dsp:txXfrm>
    </dsp:sp>
    <dsp:sp modelId="{A0FC40A7-0338-4AD7-BF8D-EE4D6DB5C59C}">
      <dsp:nvSpPr>
        <dsp:cNvPr id="0" name=""/>
        <dsp:cNvSpPr/>
      </dsp:nvSpPr>
      <dsp:spPr>
        <a:xfrm>
          <a:off x="2879830" y="682413"/>
          <a:ext cx="681328" cy="681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EC6B0-0C8C-4964-A737-3F95C753D309}">
      <dsp:nvSpPr>
        <dsp:cNvPr id="0" name=""/>
        <dsp:cNvSpPr/>
      </dsp:nvSpPr>
      <dsp:spPr>
        <a:xfrm>
          <a:off x="3022909" y="825492"/>
          <a:ext cx="395170" cy="3951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0BBFD7-214B-4D9B-A5FD-DC53CD059998}">
      <dsp:nvSpPr>
        <dsp:cNvPr id="0" name=""/>
        <dsp:cNvSpPr/>
      </dsp:nvSpPr>
      <dsp:spPr>
        <a:xfrm>
          <a:off x="3707157" y="682413"/>
          <a:ext cx="1605988" cy="68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Introduction</a:t>
          </a:r>
        </a:p>
      </dsp:txBody>
      <dsp:txXfrm>
        <a:off x="3707157" y="682413"/>
        <a:ext cx="1605988" cy="681328"/>
      </dsp:txXfrm>
    </dsp:sp>
    <dsp:sp modelId="{C6CD858E-D019-4D3B-B460-5C04A2590C33}">
      <dsp:nvSpPr>
        <dsp:cNvPr id="0" name=""/>
        <dsp:cNvSpPr/>
      </dsp:nvSpPr>
      <dsp:spPr>
        <a:xfrm>
          <a:off x="5592978" y="682413"/>
          <a:ext cx="681328" cy="681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AC377-9C05-4207-9E85-F8F92425FC6E}">
      <dsp:nvSpPr>
        <dsp:cNvPr id="0" name=""/>
        <dsp:cNvSpPr/>
      </dsp:nvSpPr>
      <dsp:spPr>
        <a:xfrm>
          <a:off x="5736057" y="825492"/>
          <a:ext cx="395170" cy="3951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D398E6-0673-46B7-BCD7-22D30B335A83}">
      <dsp:nvSpPr>
        <dsp:cNvPr id="0" name=""/>
        <dsp:cNvSpPr/>
      </dsp:nvSpPr>
      <dsp:spPr>
        <a:xfrm>
          <a:off x="6420305" y="682413"/>
          <a:ext cx="1605988" cy="68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List of project functionalities</a:t>
          </a:r>
        </a:p>
      </dsp:txBody>
      <dsp:txXfrm>
        <a:off x="6420305" y="682413"/>
        <a:ext cx="1605988" cy="681328"/>
      </dsp:txXfrm>
    </dsp:sp>
    <dsp:sp modelId="{3E8C0507-3520-47D2-B98D-D44555193D49}">
      <dsp:nvSpPr>
        <dsp:cNvPr id="0" name=""/>
        <dsp:cNvSpPr/>
      </dsp:nvSpPr>
      <dsp:spPr>
        <a:xfrm>
          <a:off x="8306125" y="682413"/>
          <a:ext cx="681328" cy="681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755AE2-DD6C-496E-9DE3-EA9AF44B76DE}">
      <dsp:nvSpPr>
        <dsp:cNvPr id="0" name=""/>
        <dsp:cNvSpPr/>
      </dsp:nvSpPr>
      <dsp:spPr>
        <a:xfrm>
          <a:off x="8449204" y="825492"/>
          <a:ext cx="395170" cy="3951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4C42DB-8DB3-4571-959F-983FD4900208}">
      <dsp:nvSpPr>
        <dsp:cNvPr id="0" name=""/>
        <dsp:cNvSpPr/>
      </dsp:nvSpPr>
      <dsp:spPr>
        <a:xfrm>
          <a:off x="9133453" y="682413"/>
          <a:ext cx="1605988" cy="68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Project demo video</a:t>
          </a:r>
        </a:p>
      </dsp:txBody>
      <dsp:txXfrm>
        <a:off x="9133453" y="682413"/>
        <a:ext cx="1605988" cy="681328"/>
      </dsp:txXfrm>
    </dsp:sp>
    <dsp:sp modelId="{B03B6EE8-FD9A-47DC-A72C-64DF2C84F16F}">
      <dsp:nvSpPr>
        <dsp:cNvPr id="0" name=""/>
        <dsp:cNvSpPr/>
      </dsp:nvSpPr>
      <dsp:spPr>
        <a:xfrm>
          <a:off x="166682" y="1922383"/>
          <a:ext cx="681328" cy="681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9F804-78C7-4B14-9EF6-3856807628DB}">
      <dsp:nvSpPr>
        <dsp:cNvPr id="0" name=""/>
        <dsp:cNvSpPr/>
      </dsp:nvSpPr>
      <dsp:spPr>
        <a:xfrm>
          <a:off x="309761" y="2065462"/>
          <a:ext cx="395170" cy="3951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269466-586E-4271-B62F-F7163C0C69AA}">
      <dsp:nvSpPr>
        <dsp:cNvPr id="0" name=""/>
        <dsp:cNvSpPr/>
      </dsp:nvSpPr>
      <dsp:spPr>
        <a:xfrm>
          <a:off x="994010" y="1922383"/>
          <a:ext cx="1605988" cy="68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Future Work</a:t>
          </a:r>
        </a:p>
      </dsp:txBody>
      <dsp:txXfrm>
        <a:off x="994010" y="1922383"/>
        <a:ext cx="1605988" cy="681328"/>
      </dsp:txXfrm>
    </dsp:sp>
    <dsp:sp modelId="{23EAAE69-C0D7-453E-9EBA-4949F5C1FFA9}">
      <dsp:nvSpPr>
        <dsp:cNvPr id="0" name=""/>
        <dsp:cNvSpPr/>
      </dsp:nvSpPr>
      <dsp:spPr>
        <a:xfrm>
          <a:off x="2879830" y="1922383"/>
          <a:ext cx="681328" cy="681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9E27F-540B-403A-88DD-2B858929FC44}">
      <dsp:nvSpPr>
        <dsp:cNvPr id="0" name=""/>
        <dsp:cNvSpPr/>
      </dsp:nvSpPr>
      <dsp:spPr>
        <a:xfrm>
          <a:off x="3022909" y="2065462"/>
          <a:ext cx="395170" cy="3951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7BEA4A-AA22-4985-8EA5-7B4C35869E04}">
      <dsp:nvSpPr>
        <dsp:cNvPr id="0" name=""/>
        <dsp:cNvSpPr/>
      </dsp:nvSpPr>
      <dsp:spPr>
        <a:xfrm>
          <a:off x="3707157" y="1922383"/>
          <a:ext cx="1605988" cy="68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Conclusion</a:t>
          </a:r>
        </a:p>
      </dsp:txBody>
      <dsp:txXfrm>
        <a:off x="3707157" y="1922383"/>
        <a:ext cx="1605988" cy="681328"/>
      </dsp:txXfrm>
    </dsp:sp>
    <dsp:sp modelId="{2FA4B34A-36C1-4C61-97A7-40B43FAECC95}">
      <dsp:nvSpPr>
        <dsp:cNvPr id="0" name=""/>
        <dsp:cNvSpPr/>
      </dsp:nvSpPr>
      <dsp:spPr>
        <a:xfrm>
          <a:off x="5592978" y="1922383"/>
          <a:ext cx="681328" cy="681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05E5A-490B-41AD-A468-9863043ED22E}">
      <dsp:nvSpPr>
        <dsp:cNvPr id="0" name=""/>
        <dsp:cNvSpPr/>
      </dsp:nvSpPr>
      <dsp:spPr>
        <a:xfrm>
          <a:off x="5736057" y="2065462"/>
          <a:ext cx="395170" cy="3951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713C83-0F1D-4316-9262-618AA1DA2E4F}">
      <dsp:nvSpPr>
        <dsp:cNvPr id="0" name=""/>
        <dsp:cNvSpPr/>
      </dsp:nvSpPr>
      <dsp:spPr>
        <a:xfrm>
          <a:off x="6420305" y="1922383"/>
          <a:ext cx="1605988" cy="68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Any questions ? (regarding the project)</a:t>
          </a:r>
        </a:p>
      </dsp:txBody>
      <dsp:txXfrm>
        <a:off x="6420305" y="1922383"/>
        <a:ext cx="1605988" cy="681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12EA-8BA3-4408-BCD1-7E5BEE15A063}">
      <dsp:nvSpPr>
        <dsp:cNvPr id="0" name=""/>
        <dsp:cNvSpPr/>
      </dsp:nvSpPr>
      <dsp:spPr>
        <a:xfrm>
          <a:off x="674062" y="27056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8030B1-C60E-4C5F-8642-31C64BB1DC34}">
      <dsp:nvSpPr>
        <dsp:cNvPr id="0" name=""/>
        <dsp:cNvSpPr/>
      </dsp:nvSpPr>
      <dsp:spPr>
        <a:xfrm>
          <a:off x="908062" y="50456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730069-8443-4E6C-BBD3-34B08EE6FC4E}">
      <dsp:nvSpPr>
        <dsp:cNvPr id="0" name=""/>
        <dsp:cNvSpPr/>
      </dsp:nvSpPr>
      <dsp:spPr>
        <a:xfrm>
          <a:off x="323062" y="1710562"/>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This project is about creating a database for healthcare emergency care in a hospital</a:t>
          </a:r>
        </a:p>
      </dsp:txBody>
      <dsp:txXfrm>
        <a:off x="323062" y="1710562"/>
        <a:ext cx="1800000" cy="1305000"/>
      </dsp:txXfrm>
    </dsp:sp>
    <dsp:sp modelId="{DC58C45B-3961-4D8E-ABE9-7FAF0303173F}">
      <dsp:nvSpPr>
        <dsp:cNvPr id="0" name=""/>
        <dsp:cNvSpPr/>
      </dsp:nvSpPr>
      <dsp:spPr>
        <a:xfrm>
          <a:off x="2789062" y="27056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99B68-3435-42B0-A167-04BA196F3CB0}">
      <dsp:nvSpPr>
        <dsp:cNvPr id="0" name=""/>
        <dsp:cNvSpPr/>
      </dsp:nvSpPr>
      <dsp:spPr>
        <a:xfrm>
          <a:off x="3023062" y="50456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36AC66-3E3A-413B-824E-8FA93C51AD49}">
      <dsp:nvSpPr>
        <dsp:cNvPr id="0" name=""/>
        <dsp:cNvSpPr/>
      </dsp:nvSpPr>
      <dsp:spPr>
        <a:xfrm>
          <a:off x="2438062" y="1710562"/>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‘healthcare emergency care’ is designed to keep track of the information of the patient, doctor, nurse, payment, insurance, prescription and admin</a:t>
          </a:r>
        </a:p>
      </dsp:txBody>
      <dsp:txXfrm>
        <a:off x="2438062" y="1710562"/>
        <a:ext cx="1800000" cy="1305000"/>
      </dsp:txXfrm>
    </dsp:sp>
    <dsp:sp modelId="{75B58A99-DE9C-41ED-B5A2-2682F99B355E}">
      <dsp:nvSpPr>
        <dsp:cNvPr id="0" name=""/>
        <dsp:cNvSpPr/>
      </dsp:nvSpPr>
      <dsp:spPr>
        <a:xfrm>
          <a:off x="4904062" y="27056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7BE59-76F0-4C2C-AFB7-2AF13B68C96A}">
      <dsp:nvSpPr>
        <dsp:cNvPr id="0" name=""/>
        <dsp:cNvSpPr/>
      </dsp:nvSpPr>
      <dsp:spPr>
        <a:xfrm>
          <a:off x="5138062" y="50456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849249-883D-49C4-B1E8-2891B17C3AC2}">
      <dsp:nvSpPr>
        <dsp:cNvPr id="0" name=""/>
        <dsp:cNvSpPr/>
      </dsp:nvSpPr>
      <dsp:spPr>
        <a:xfrm>
          <a:off x="4553062" y="1710562"/>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healthcare emergency care allows authorized members in hospital to access the records of registered patient</a:t>
          </a:r>
        </a:p>
      </dsp:txBody>
      <dsp:txXfrm>
        <a:off x="4553062" y="1710562"/>
        <a:ext cx="1800000" cy="1305000"/>
      </dsp:txXfrm>
    </dsp:sp>
    <dsp:sp modelId="{3C09C882-8DEB-41BD-871E-B0B9026ED29D}">
      <dsp:nvSpPr>
        <dsp:cNvPr id="0" name=""/>
        <dsp:cNvSpPr/>
      </dsp:nvSpPr>
      <dsp:spPr>
        <a:xfrm>
          <a:off x="7019062" y="27056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5FD73-55EC-4563-A534-7C80ADFA16E4}">
      <dsp:nvSpPr>
        <dsp:cNvPr id="0" name=""/>
        <dsp:cNvSpPr/>
      </dsp:nvSpPr>
      <dsp:spPr>
        <a:xfrm>
          <a:off x="7253062" y="50456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589522-ED11-4811-937E-F3BC6E45999A}">
      <dsp:nvSpPr>
        <dsp:cNvPr id="0" name=""/>
        <dsp:cNvSpPr/>
      </dsp:nvSpPr>
      <dsp:spPr>
        <a:xfrm>
          <a:off x="6668062" y="1710562"/>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Software application: NetBeans IDE 8.2 Version and MySQL</a:t>
          </a:r>
        </a:p>
      </dsp:txBody>
      <dsp:txXfrm>
        <a:off x="6668062" y="1710562"/>
        <a:ext cx="1800000" cy="1305000"/>
      </dsp:txXfrm>
    </dsp:sp>
    <dsp:sp modelId="{49D270A0-B3D7-4F4F-BEC3-363FF60F77B6}">
      <dsp:nvSpPr>
        <dsp:cNvPr id="0" name=""/>
        <dsp:cNvSpPr/>
      </dsp:nvSpPr>
      <dsp:spPr>
        <a:xfrm>
          <a:off x="9134062" y="27056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9A86A-ABB8-4B4B-BF65-D3B5333DDA8C}">
      <dsp:nvSpPr>
        <dsp:cNvPr id="0" name=""/>
        <dsp:cNvSpPr/>
      </dsp:nvSpPr>
      <dsp:spPr>
        <a:xfrm>
          <a:off x="9368062" y="50456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9CA1B-3FDA-4884-A230-A21CF877BABD}">
      <dsp:nvSpPr>
        <dsp:cNvPr id="0" name=""/>
        <dsp:cNvSpPr/>
      </dsp:nvSpPr>
      <dsp:spPr>
        <a:xfrm>
          <a:off x="8783062" y="1710562"/>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Programming language: Java</a:t>
          </a:r>
        </a:p>
      </dsp:txBody>
      <dsp:txXfrm>
        <a:off x="8783062" y="1710562"/>
        <a:ext cx="1800000" cy="130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1B8E6-BD62-4375-B105-EF95F6919144}">
      <dsp:nvSpPr>
        <dsp:cNvPr id="0" name=""/>
        <dsp:cNvSpPr/>
      </dsp:nvSpPr>
      <dsp:spPr>
        <a:xfrm>
          <a:off x="567573" y="70184"/>
          <a:ext cx="1293557" cy="129355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67771-E311-4132-B0B7-5EF0D216ED7B}">
      <dsp:nvSpPr>
        <dsp:cNvPr id="0" name=""/>
        <dsp:cNvSpPr/>
      </dsp:nvSpPr>
      <dsp:spPr>
        <a:xfrm>
          <a:off x="839220" y="341831"/>
          <a:ext cx="750263" cy="750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13E8CA-AFA2-4B22-90EB-3D5F26132CCA}">
      <dsp:nvSpPr>
        <dsp:cNvPr id="0" name=""/>
        <dsp:cNvSpPr/>
      </dsp:nvSpPr>
      <dsp:spPr>
        <a:xfrm>
          <a:off x="2138321" y="70184"/>
          <a:ext cx="3049099" cy="129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We develop a state of patient portfolio management system which is able to track their patients medical history.</a:t>
          </a:r>
        </a:p>
      </dsp:txBody>
      <dsp:txXfrm>
        <a:off x="2138321" y="70184"/>
        <a:ext cx="3049099" cy="1293557"/>
      </dsp:txXfrm>
    </dsp:sp>
    <dsp:sp modelId="{6A15316A-E0E2-4E40-8FE0-B02749CC899A}">
      <dsp:nvSpPr>
        <dsp:cNvPr id="0" name=""/>
        <dsp:cNvSpPr/>
      </dsp:nvSpPr>
      <dsp:spPr>
        <a:xfrm>
          <a:off x="5718703" y="70184"/>
          <a:ext cx="1293557" cy="129355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0E390-B332-4872-9079-E97C20C034C1}">
      <dsp:nvSpPr>
        <dsp:cNvPr id="0" name=""/>
        <dsp:cNvSpPr/>
      </dsp:nvSpPr>
      <dsp:spPr>
        <a:xfrm>
          <a:off x="5990350" y="341831"/>
          <a:ext cx="750263" cy="750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1A0419-47FA-4C0E-A6CC-8C58BD0CDB3F}">
      <dsp:nvSpPr>
        <dsp:cNvPr id="0" name=""/>
        <dsp:cNvSpPr/>
      </dsp:nvSpPr>
      <dsp:spPr>
        <a:xfrm>
          <a:off x="7289451" y="70184"/>
          <a:ext cx="3049099" cy="129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This system is able to retrieve data, update and report the patient information efficiently.</a:t>
          </a:r>
        </a:p>
      </dsp:txBody>
      <dsp:txXfrm>
        <a:off x="7289451" y="70184"/>
        <a:ext cx="3049099" cy="1293557"/>
      </dsp:txXfrm>
    </dsp:sp>
    <dsp:sp modelId="{3B4D01DD-3D37-44D4-9985-62771AB7C3F9}">
      <dsp:nvSpPr>
        <dsp:cNvPr id="0" name=""/>
        <dsp:cNvSpPr/>
      </dsp:nvSpPr>
      <dsp:spPr>
        <a:xfrm>
          <a:off x="567573" y="1922383"/>
          <a:ext cx="1293557" cy="129355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7F5BC-6810-4D49-A288-9C5360AB3008}">
      <dsp:nvSpPr>
        <dsp:cNvPr id="0" name=""/>
        <dsp:cNvSpPr/>
      </dsp:nvSpPr>
      <dsp:spPr>
        <a:xfrm>
          <a:off x="839220" y="2194030"/>
          <a:ext cx="750263" cy="750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80D567-11A6-45FA-8737-38906AF58029}">
      <dsp:nvSpPr>
        <dsp:cNvPr id="0" name=""/>
        <dsp:cNvSpPr/>
      </dsp:nvSpPr>
      <dsp:spPr>
        <a:xfrm>
          <a:off x="2138321" y="1922383"/>
          <a:ext cx="3049099" cy="129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This also helps the doctors to check the reports of the patient and do effective diagnoses.</a:t>
          </a:r>
        </a:p>
      </dsp:txBody>
      <dsp:txXfrm>
        <a:off x="2138321" y="1922383"/>
        <a:ext cx="3049099" cy="1293557"/>
      </dsp:txXfrm>
    </dsp:sp>
    <dsp:sp modelId="{C68D2913-EE4C-4EF1-983C-42B9C5447788}">
      <dsp:nvSpPr>
        <dsp:cNvPr id="0" name=""/>
        <dsp:cNvSpPr/>
      </dsp:nvSpPr>
      <dsp:spPr>
        <a:xfrm>
          <a:off x="5718703" y="1922383"/>
          <a:ext cx="1293557" cy="129355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CCF8EE-6118-4E2A-A74C-DB879EF79725}">
      <dsp:nvSpPr>
        <dsp:cNvPr id="0" name=""/>
        <dsp:cNvSpPr/>
      </dsp:nvSpPr>
      <dsp:spPr>
        <a:xfrm>
          <a:off x="5990350" y="2194030"/>
          <a:ext cx="750263" cy="750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EEC0BC-C131-4CFF-ABFE-319EE328BDFF}">
      <dsp:nvSpPr>
        <dsp:cNvPr id="0" name=""/>
        <dsp:cNvSpPr/>
      </dsp:nvSpPr>
      <dsp:spPr>
        <a:xfrm>
          <a:off x="7289451" y="1922383"/>
          <a:ext cx="3049099" cy="129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This system also utilize to monitor patient prescription reports and financial managment</a:t>
          </a:r>
        </a:p>
      </dsp:txBody>
      <dsp:txXfrm>
        <a:off x="7289451" y="1922383"/>
        <a:ext cx="3049099" cy="129355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208283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102105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386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356867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7045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4160101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1461852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304855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20280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CE2C0-E77D-4CF1-B193-939AF34A862A}"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396301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CE2C0-E77D-4CF1-B193-939AF34A862A}"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395006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CE2C0-E77D-4CF1-B193-939AF34A862A}"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158269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CE2C0-E77D-4CF1-B193-939AF34A862A}"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293661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CE2C0-E77D-4CF1-B193-939AF34A862A}"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246740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CE2C0-E77D-4CF1-B193-939AF34A862A}"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290867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CE2C0-E77D-4CF1-B193-939AF34A862A}"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A1FD6-6556-46EB-A750-60E572C2ECF9}" type="slidenum">
              <a:rPr lang="en-US" smtClean="0"/>
              <a:t>‹#›</a:t>
            </a:fld>
            <a:endParaRPr lang="en-US"/>
          </a:p>
        </p:txBody>
      </p:sp>
    </p:spTree>
    <p:extLst>
      <p:ext uri="{BB962C8B-B14F-4D97-AF65-F5344CB8AC3E}">
        <p14:creationId xmlns:p14="http://schemas.microsoft.com/office/powerpoint/2010/main" val="5920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3CE2C0-E77D-4CF1-B193-939AF34A862A}" type="datetimeFigureOut">
              <a:rPr lang="en-US" smtClean="0"/>
              <a:t>9/12/2019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1A1FD6-6556-46EB-A750-60E572C2ECF9}" type="slidenum">
              <a:rPr lang="en-US" smtClean="0"/>
              <a:t>‹#›</a:t>
            </a:fld>
            <a:endParaRPr lang="en-US"/>
          </a:p>
        </p:txBody>
      </p:sp>
    </p:spTree>
    <p:extLst>
      <p:ext uri="{BB962C8B-B14F-4D97-AF65-F5344CB8AC3E}">
        <p14:creationId xmlns:p14="http://schemas.microsoft.com/office/powerpoint/2010/main" val="3075539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s://soapbox.wistia.com/videos/AtHxjX3nk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DCBD71-E0B3-46B3-9D25-6B1AA0E6767B}"/>
              </a:ext>
            </a:extLst>
          </p:cNvPr>
          <p:cNvSpPr>
            <a:spLocks noGrp="1"/>
          </p:cNvSpPr>
          <p:nvPr>
            <p:ph type="ctrTitle"/>
          </p:nvPr>
        </p:nvSpPr>
        <p:spPr>
          <a:xfrm>
            <a:off x="677334" y="609600"/>
            <a:ext cx="3843375" cy="5175624"/>
          </a:xfrm>
        </p:spPr>
        <p:txBody>
          <a:bodyPr vert="horz" lIns="91440" tIns="45720" rIns="91440" bIns="45720" rtlCol="0" anchor="ctr">
            <a:normAutofit/>
          </a:bodyPr>
          <a:lstStyle/>
          <a:p>
            <a:pPr algn="l"/>
            <a:r>
              <a:rPr lang="en-US" sz="3600">
                <a:solidFill>
                  <a:schemeClr val="tx1">
                    <a:lumMod val="85000"/>
                    <a:lumOff val="15000"/>
                  </a:schemeClr>
                </a:solidFill>
              </a:rPr>
              <a:t>Healthcare emergency care database project</a:t>
            </a: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B88AA894-4246-4225-8B83-74ADE27F32C6}"/>
              </a:ext>
            </a:extLst>
          </p:cNvPr>
          <p:cNvSpPr>
            <a:spLocks noGrp="1"/>
          </p:cNvSpPr>
          <p:nvPr>
            <p:ph type="subTitle" idx="1"/>
          </p:nvPr>
        </p:nvSpPr>
        <p:spPr>
          <a:xfrm>
            <a:off x="6116084" y="609601"/>
            <a:ext cx="5511296" cy="5175624"/>
          </a:xfrm>
        </p:spPr>
        <p:txBody>
          <a:bodyPr vert="horz" lIns="91440" tIns="45720" rIns="91440" bIns="45720" rtlCol="0" anchor="ctr">
            <a:normAutofit/>
          </a:bodyPr>
          <a:lstStyle/>
          <a:p>
            <a:pPr algn="l">
              <a:buFont typeface="Wingdings 3" charset="2"/>
              <a:buChar char=""/>
            </a:pPr>
            <a:r>
              <a:rPr lang="en-US">
                <a:solidFill>
                  <a:srgbClr val="FFFFFF"/>
                </a:solidFill>
              </a:rPr>
              <a:t>CS-640</a:t>
            </a:r>
          </a:p>
          <a:p>
            <a:pPr algn="l">
              <a:buFont typeface="Wingdings 3" charset="2"/>
              <a:buChar char=""/>
            </a:pPr>
            <a:r>
              <a:rPr lang="en-US">
                <a:solidFill>
                  <a:srgbClr val="FFFFFF"/>
                </a:solidFill>
              </a:rPr>
              <a:t>ADVANCED DATABASE SYSTEM                                         </a:t>
            </a:r>
          </a:p>
          <a:p>
            <a:pPr algn="l">
              <a:buFont typeface="Wingdings 3" charset="2"/>
              <a:buChar char=""/>
            </a:pPr>
            <a:r>
              <a:rPr lang="en-US">
                <a:solidFill>
                  <a:srgbClr val="FFFFFF"/>
                </a:solidFill>
              </a:rPr>
              <a:t>                                                                                                By</a:t>
            </a:r>
          </a:p>
          <a:p>
            <a:pPr algn="l">
              <a:buFont typeface="Wingdings 3" charset="2"/>
              <a:buChar char=""/>
            </a:pPr>
            <a:r>
              <a:rPr lang="en-US">
                <a:solidFill>
                  <a:srgbClr val="FFFFFF"/>
                </a:solidFill>
              </a:rPr>
              <a:t>Ramtej Gajula</a:t>
            </a:r>
          </a:p>
          <a:p>
            <a:pPr algn="l">
              <a:buFont typeface="Wingdings 3" charset="2"/>
              <a:buChar char=""/>
            </a:pPr>
            <a:r>
              <a:rPr lang="en-US">
                <a:solidFill>
                  <a:srgbClr val="FFFFFF"/>
                </a:solidFill>
              </a:rPr>
              <a:t>Neeraja kareti</a:t>
            </a:r>
          </a:p>
          <a:p>
            <a:pPr algn="l">
              <a:buFont typeface="Wingdings 3" charset="2"/>
              <a:buChar char=""/>
            </a:pPr>
            <a:r>
              <a:rPr lang="en-US">
                <a:solidFill>
                  <a:srgbClr val="FFFFFF"/>
                </a:solidFill>
              </a:rPr>
              <a:t>Ravi Krishna teja jalla</a:t>
            </a:r>
          </a:p>
          <a:p>
            <a:pPr algn="l">
              <a:buFont typeface="Wingdings 3" charset="2"/>
              <a:buChar char=""/>
            </a:pPr>
            <a:r>
              <a:rPr lang="en-US">
                <a:solidFill>
                  <a:srgbClr val="FFFFFF"/>
                </a:solidFill>
              </a:rPr>
              <a:t>Jangam Rajiv Roy</a:t>
            </a:r>
          </a:p>
          <a:p>
            <a:pPr algn="l">
              <a:buFont typeface="Wingdings 3" charset="2"/>
              <a:buChar char=""/>
            </a:pPr>
            <a:r>
              <a:rPr lang="en-US">
                <a:solidFill>
                  <a:srgbClr val="FFFFFF"/>
                </a:solidFill>
              </a:rPr>
              <a:t>Basheer shaik</a:t>
            </a:r>
          </a:p>
        </p:txBody>
      </p:sp>
    </p:spTree>
    <p:extLst>
      <p:ext uri="{BB962C8B-B14F-4D97-AF65-F5344CB8AC3E}">
        <p14:creationId xmlns:p14="http://schemas.microsoft.com/office/powerpoint/2010/main" val="30078951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2869775-0B23-4082-BAC9-FE8169FB1911}"/>
              </a:ext>
            </a:extLst>
          </p:cNvPr>
          <p:cNvSpPr>
            <a:spLocks noGrp="1"/>
          </p:cNvSpPr>
          <p:nvPr>
            <p:ph type="title"/>
          </p:nvPr>
        </p:nvSpPr>
        <p:spPr>
          <a:xfrm>
            <a:off x="677334" y="609600"/>
            <a:ext cx="8596668" cy="1320800"/>
          </a:xfrm>
        </p:spPr>
        <p:txBody>
          <a:bodyPr>
            <a:normAutofit/>
          </a:bodyPr>
          <a:lstStyle/>
          <a:p>
            <a:endParaRPr lang="en-US"/>
          </a:p>
        </p:txBody>
      </p:sp>
      <p:sp>
        <p:nvSpPr>
          <p:cNvPr id="3" name="Content Placeholder 2">
            <a:extLst>
              <a:ext uri="{FF2B5EF4-FFF2-40B4-BE49-F238E27FC236}">
                <a16:creationId xmlns:a16="http://schemas.microsoft.com/office/drawing/2014/main" id="{EB76BAE3-A3EF-445F-9AA9-7741262ABF1A}"/>
              </a:ext>
            </a:extLst>
          </p:cNvPr>
          <p:cNvSpPr>
            <a:spLocks noGrp="1"/>
          </p:cNvSpPr>
          <p:nvPr>
            <p:ph idx="1"/>
          </p:nvPr>
        </p:nvSpPr>
        <p:spPr>
          <a:xfrm>
            <a:off x="677334" y="2160589"/>
            <a:ext cx="8596668" cy="3880773"/>
          </a:xfrm>
        </p:spPr>
        <p:txBody>
          <a:bodyPr>
            <a:normAutofit/>
          </a:bodyPr>
          <a:lstStyle/>
          <a:p>
            <a:endParaRPr lang="en-US" dirty="0"/>
          </a:p>
          <a:p>
            <a:pPr marL="0" indent="0" algn="ctr">
              <a:buNone/>
            </a:pPr>
            <a:r>
              <a:rPr lang="en-US" sz="7000" dirty="0"/>
              <a:t>THANK YOU</a:t>
            </a:r>
          </a:p>
        </p:txBody>
      </p:sp>
    </p:spTree>
    <p:extLst>
      <p:ext uri="{BB962C8B-B14F-4D97-AF65-F5344CB8AC3E}">
        <p14:creationId xmlns:p14="http://schemas.microsoft.com/office/powerpoint/2010/main" val="20287232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0" name="Group 2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1" name="Straight Connector 3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AEB275F-759B-430F-89FF-EC6E261437A8}"/>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Outline:</a:t>
            </a:r>
          </a:p>
        </p:txBody>
      </p:sp>
      <p:sp useBgFill="1">
        <p:nvSpPr>
          <p:cNvPr id="41" name="Rectangle 4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FCFD19E-363C-41A3-A016-60923396F8CD}"/>
              </a:ext>
            </a:extLst>
          </p:cNvPr>
          <p:cNvGraphicFramePr>
            <a:graphicFrameLocks noGrp="1"/>
          </p:cNvGraphicFramePr>
          <p:nvPr>
            <p:ph idx="1"/>
            <p:extLst>
              <p:ext uri="{D42A27DB-BD31-4B8C-83A1-F6EECF244321}">
                <p14:modId xmlns:p14="http://schemas.microsoft.com/office/powerpoint/2010/main" val="3039366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70544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7"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16">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0">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ACAF3C8-0EF6-451B-801C-EBBA68485C7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Project Summary:</a:t>
            </a:r>
          </a:p>
        </p:txBody>
      </p:sp>
      <p:sp useBgFill="1">
        <p:nvSpPr>
          <p:cNvPr id="23" name="Rectangle 22">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1AA6A91-DB72-457B-8253-82AB72FDFFC4}"/>
              </a:ext>
            </a:extLst>
          </p:cNvPr>
          <p:cNvGraphicFramePr>
            <a:graphicFrameLocks noGrp="1"/>
          </p:cNvGraphicFramePr>
          <p:nvPr>
            <p:ph idx="1"/>
            <p:extLst>
              <p:ext uri="{D42A27DB-BD31-4B8C-83A1-F6EECF244321}">
                <p14:modId xmlns:p14="http://schemas.microsoft.com/office/powerpoint/2010/main" val="2667088840"/>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721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 name="Group 14">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6" name="Straight Connector 15">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D053326-418E-4A05-9C74-1BEB56166993}"/>
              </a:ext>
            </a:extLst>
          </p:cNvPr>
          <p:cNvSpPr>
            <a:spLocks noGrp="1"/>
          </p:cNvSpPr>
          <p:nvPr>
            <p:ph type="title"/>
          </p:nvPr>
        </p:nvSpPr>
        <p:spPr>
          <a:xfrm>
            <a:off x="677334" y="4765972"/>
            <a:ext cx="8596668" cy="1320800"/>
          </a:xfrm>
        </p:spPr>
        <p:txBody>
          <a:bodyPr anchor="ctr">
            <a:normAutofit/>
          </a:bodyPr>
          <a:lstStyle/>
          <a:p>
            <a:r>
              <a:rPr lang="en-US" sz="4400" dirty="0">
                <a:solidFill>
                  <a:schemeClr val="bg1"/>
                </a:solidFill>
              </a:rPr>
              <a:t>Project introduction:</a:t>
            </a:r>
          </a:p>
        </p:txBody>
      </p:sp>
      <p:sp useBgFill="1">
        <p:nvSpPr>
          <p:cNvPr id="26" name="Rectangle 25">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5">
            <a:extLst>
              <a:ext uri="{FF2B5EF4-FFF2-40B4-BE49-F238E27FC236}">
                <a16:creationId xmlns:a16="http://schemas.microsoft.com/office/drawing/2014/main" id="{2073BE6C-E8CC-4873-8B4A-8E3EBB055413}"/>
              </a:ext>
            </a:extLst>
          </p:cNvPr>
          <p:cNvGraphicFramePr>
            <a:graphicFrameLocks noGrp="1"/>
          </p:cNvGraphicFramePr>
          <p:nvPr>
            <p:ph idx="1"/>
            <p:extLst>
              <p:ext uri="{D42A27DB-BD31-4B8C-83A1-F6EECF244321}">
                <p14:modId xmlns:p14="http://schemas.microsoft.com/office/powerpoint/2010/main" val="428347299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468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9177-10AF-4CF8-BC26-AC6865775F84}"/>
              </a:ext>
            </a:extLst>
          </p:cNvPr>
          <p:cNvSpPr>
            <a:spLocks noGrp="1"/>
          </p:cNvSpPr>
          <p:nvPr>
            <p:ph type="title"/>
          </p:nvPr>
        </p:nvSpPr>
        <p:spPr/>
        <p:txBody>
          <a:bodyPr/>
          <a:lstStyle/>
          <a:p>
            <a:r>
              <a:rPr lang="en-US" dirty="0"/>
              <a:t>List of project functionalities:</a:t>
            </a:r>
          </a:p>
        </p:txBody>
      </p:sp>
      <p:sp>
        <p:nvSpPr>
          <p:cNvPr id="3" name="Content Placeholder 2">
            <a:extLst>
              <a:ext uri="{FF2B5EF4-FFF2-40B4-BE49-F238E27FC236}">
                <a16:creationId xmlns:a16="http://schemas.microsoft.com/office/drawing/2014/main" id="{EA90BF02-E2B2-4077-8C6D-5E13AFFC50E4}"/>
              </a:ext>
            </a:extLst>
          </p:cNvPr>
          <p:cNvSpPr>
            <a:spLocks noGrp="1"/>
          </p:cNvSpPr>
          <p:nvPr>
            <p:ph idx="1"/>
          </p:nvPr>
        </p:nvSpPr>
        <p:spPr/>
        <p:txBody>
          <a:bodyPr>
            <a:normAutofit fontScale="85000" lnSpcReduction="20000"/>
          </a:bodyPr>
          <a:lstStyle/>
          <a:p>
            <a:r>
              <a:rPr lang="en-US"/>
              <a:t>The organization  provides following functionalities:</a:t>
            </a:r>
          </a:p>
          <a:p>
            <a:r>
              <a:rPr lang="en-US"/>
              <a:t>Emergency care 24/7</a:t>
            </a:r>
          </a:p>
          <a:p>
            <a:r>
              <a:rPr lang="en-US"/>
              <a:t>Support groups and help through calls</a:t>
            </a:r>
          </a:p>
          <a:p>
            <a:r>
              <a:rPr lang="en-US"/>
              <a:t>Any new patient is first registered in their database prior to meet the doctor by admin</a:t>
            </a:r>
          </a:p>
          <a:p>
            <a:r>
              <a:rPr lang="en-US"/>
              <a:t>Then the doctor can update the data related to  patient upon the diagnosis</a:t>
            </a:r>
          </a:p>
          <a:p>
            <a:r>
              <a:rPr lang="en-US"/>
              <a:t>In this organization each doctor assigns a nurse to the patient so every nurse will have patient data which they get from doctor</a:t>
            </a:r>
          </a:p>
          <a:p>
            <a:r>
              <a:rPr lang="en-US"/>
              <a:t>Records of each payment paid by patient with cash, check or E-banking are record by the organization and stored in the payment database</a:t>
            </a:r>
          </a:p>
          <a:p>
            <a:r>
              <a:rPr lang="en-US"/>
              <a:t>The prescription data base is maintained in the organization of each patient. It will be useful to both doctor and patient to retrieve the information of patient previous visit to this </a:t>
            </a:r>
            <a:r>
              <a:rPr lang="en-US" err="1"/>
              <a:t>organisation</a:t>
            </a:r>
            <a:endParaRPr lang="en-US"/>
          </a:p>
          <a:p>
            <a:r>
              <a:rPr lang="en-US"/>
              <a:t>A insurance database is created in this organization so in the emergency cases using </a:t>
            </a:r>
            <a:r>
              <a:rPr lang="en-US" err="1"/>
              <a:t>insurance_id</a:t>
            </a:r>
            <a:r>
              <a:rPr lang="en-US"/>
              <a:t> a patient can be treated.</a:t>
            </a:r>
          </a:p>
          <a:p>
            <a:endParaRPr lang="en-US"/>
          </a:p>
          <a:p>
            <a:endParaRPr lang="en-US"/>
          </a:p>
          <a:p>
            <a:endParaRPr lang="en-US"/>
          </a:p>
          <a:p>
            <a:endParaRPr lang="en-US"/>
          </a:p>
        </p:txBody>
      </p:sp>
    </p:spTree>
    <p:extLst>
      <p:ext uri="{BB962C8B-B14F-4D97-AF65-F5344CB8AC3E}">
        <p14:creationId xmlns:p14="http://schemas.microsoft.com/office/powerpoint/2010/main" val="22444441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ED2E-32A6-40B2-8B65-EBD16D59901E}"/>
              </a:ext>
            </a:extLst>
          </p:cNvPr>
          <p:cNvSpPr>
            <a:spLocks noGrp="1"/>
          </p:cNvSpPr>
          <p:nvPr>
            <p:ph type="title"/>
          </p:nvPr>
        </p:nvSpPr>
        <p:spPr/>
        <p:txBody>
          <a:bodyPr/>
          <a:lstStyle/>
          <a:p>
            <a:r>
              <a:rPr lang="en-US" dirty="0"/>
              <a:t>Project demo video:</a:t>
            </a:r>
            <a:br>
              <a:rPr lang="en-US" dirty="0"/>
            </a:br>
            <a:endParaRPr lang="en-US" dirty="0"/>
          </a:p>
        </p:txBody>
      </p:sp>
      <p:sp>
        <p:nvSpPr>
          <p:cNvPr id="5" name="Content Placeholder 4">
            <a:extLst>
              <a:ext uri="{FF2B5EF4-FFF2-40B4-BE49-F238E27FC236}">
                <a16:creationId xmlns:a16="http://schemas.microsoft.com/office/drawing/2014/main" id="{DE1BB47D-9438-4B98-A86D-CFE6A480A4E4}"/>
              </a:ext>
            </a:extLst>
          </p:cNvPr>
          <p:cNvSpPr>
            <a:spLocks noGrp="1"/>
          </p:cNvSpPr>
          <p:nvPr>
            <p:ph idx="1"/>
          </p:nvPr>
        </p:nvSpPr>
        <p:spPr/>
        <p:txBody>
          <a:bodyPr/>
          <a:lstStyle/>
          <a:p>
            <a:endParaRPr lang="en-US" dirty="0"/>
          </a:p>
        </p:txBody>
      </p:sp>
      <p:sp>
        <p:nvSpPr>
          <p:cNvPr id="3" name="Rectangle 1">
            <a:extLst>
              <a:ext uri="{FF2B5EF4-FFF2-40B4-BE49-F238E27FC236}">
                <a16:creationId xmlns:a16="http://schemas.microsoft.com/office/drawing/2014/main" id="{FBE3574B-79F9-45B0-AA16-6E6C0381EC0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35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hlinkClick r:id="rId2"/>
              </a:rPr>
              <a:t>Soapbox - Untitled Recording — May 5, 10:50 pm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https://embed-ssl.wistia.com/deliveries/d6b819ff44ce9021078732f0a58d38f9.jpg?image_crop_resized=800x450">
            <a:hlinkClick r:id="rId2"/>
            <a:extLst>
              <a:ext uri="{FF2B5EF4-FFF2-40B4-BE49-F238E27FC236}">
                <a16:creationId xmlns:a16="http://schemas.microsoft.com/office/drawing/2014/main" id="{B383F144-C207-4493-9643-6AD2733D1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900" y="2530136"/>
            <a:ext cx="6096247" cy="256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8655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2303926-46F2-48D9-BAAB-92621901877D}"/>
              </a:ext>
            </a:extLst>
          </p:cNvPr>
          <p:cNvSpPr>
            <a:spLocks noGrp="1"/>
          </p:cNvSpPr>
          <p:nvPr>
            <p:ph type="title"/>
          </p:nvPr>
        </p:nvSpPr>
        <p:spPr>
          <a:xfrm>
            <a:off x="677334" y="609600"/>
            <a:ext cx="8596668" cy="13208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DCB936DF-A190-4DC2-8C87-76D425A15B43}"/>
              </a:ext>
            </a:extLst>
          </p:cNvPr>
          <p:cNvSpPr>
            <a:spLocks noGrp="1"/>
          </p:cNvSpPr>
          <p:nvPr>
            <p:ph idx="1"/>
          </p:nvPr>
        </p:nvSpPr>
        <p:spPr>
          <a:xfrm>
            <a:off x="677334" y="2160589"/>
            <a:ext cx="8596668" cy="3880773"/>
          </a:xfrm>
        </p:spPr>
        <p:txBody>
          <a:bodyPr>
            <a:normAutofit/>
          </a:bodyPr>
          <a:lstStyle/>
          <a:p>
            <a:r>
              <a:rPr lang="en-US" dirty="0"/>
              <a:t>The Database Management System (DBMS) is a powerful tool in current and future business.</a:t>
            </a:r>
          </a:p>
          <a:p>
            <a:r>
              <a:rPr lang="en-US" dirty="0"/>
              <a:t>The real word healthcare DBMS involves huge amount of research and collection of information and its implementation is cost-effective, realistic and useful.</a:t>
            </a:r>
          </a:p>
          <a:p>
            <a:r>
              <a:rPr lang="en-US" dirty="0"/>
              <a:t>Through this system  healthcare center can retrieve, update and report information efficiently, we have great chance of improve of data sharing and communication with this system.</a:t>
            </a:r>
          </a:p>
          <a:p>
            <a:r>
              <a:rPr lang="en-US" dirty="0"/>
              <a:t>However the future improvement is necessary and continuous modification is needed to approach the final success for this system.</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375549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128A1D0-BBEC-4404-97BD-F5B59E33127A}"/>
              </a:ext>
            </a:extLst>
          </p:cNvPr>
          <p:cNvSpPr>
            <a:spLocks noGrp="1"/>
          </p:cNvSpPr>
          <p:nvPr>
            <p:ph type="title"/>
          </p:nvPr>
        </p:nvSpPr>
        <p:spPr>
          <a:xfrm>
            <a:off x="677334" y="609600"/>
            <a:ext cx="8596668" cy="1320800"/>
          </a:xfrm>
        </p:spPr>
        <p:txBody>
          <a:bodyPr>
            <a:normAutofit/>
          </a:bodyPr>
          <a:lstStyle/>
          <a:p>
            <a:r>
              <a:rPr lang="en-US"/>
              <a:t>Future Work:</a:t>
            </a:r>
            <a:br>
              <a:rPr lang="en-US"/>
            </a:br>
            <a:endParaRPr lang="en-US" dirty="0"/>
          </a:p>
        </p:txBody>
      </p:sp>
      <p:sp>
        <p:nvSpPr>
          <p:cNvPr id="27" name="Content Placeholder 2">
            <a:extLst>
              <a:ext uri="{FF2B5EF4-FFF2-40B4-BE49-F238E27FC236}">
                <a16:creationId xmlns:a16="http://schemas.microsoft.com/office/drawing/2014/main" id="{F2EE3C62-1D14-462F-8855-EB2E800B436C}"/>
              </a:ext>
            </a:extLst>
          </p:cNvPr>
          <p:cNvSpPr>
            <a:spLocks noGrp="1"/>
          </p:cNvSpPr>
          <p:nvPr>
            <p:ph idx="1"/>
          </p:nvPr>
        </p:nvSpPr>
        <p:spPr>
          <a:xfrm>
            <a:off x="677334" y="2160589"/>
            <a:ext cx="8596668" cy="3880773"/>
          </a:xfrm>
        </p:spPr>
        <p:txBody>
          <a:bodyPr>
            <a:normAutofit/>
          </a:bodyPr>
          <a:lstStyle/>
          <a:p>
            <a:r>
              <a:rPr lang="en-US"/>
              <a:t>The security features or problems in the database should be solved</a:t>
            </a:r>
          </a:p>
          <a:p>
            <a:r>
              <a:rPr lang="en-US"/>
              <a:t>A more user friendly interface should be provided</a:t>
            </a:r>
          </a:p>
          <a:p>
            <a:r>
              <a:rPr lang="en-US"/>
              <a:t>There are limited functions are used in this project. In the future using other languages like Visual basic which are more used to implement different functions</a:t>
            </a:r>
          </a:p>
          <a:p>
            <a:r>
              <a:rPr lang="en-US"/>
              <a:t>The system should be web-based</a:t>
            </a:r>
          </a:p>
        </p:txBody>
      </p:sp>
    </p:spTree>
    <p:extLst>
      <p:ext uri="{BB962C8B-B14F-4D97-AF65-F5344CB8AC3E}">
        <p14:creationId xmlns:p14="http://schemas.microsoft.com/office/powerpoint/2010/main" val="15866869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6F3FF8B-7900-45C5-A272-4830A49C93AA}"/>
              </a:ext>
            </a:extLst>
          </p:cNvPr>
          <p:cNvSpPr>
            <a:spLocks noGrp="1"/>
          </p:cNvSpPr>
          <p:nvPr>
            <p:ph type="title"/>
          </p:nvPr>
        </p:nvSpPr>
        <p:spPr>
          <a:xfrm>
            <a:off x="677334" y="609600"/>
            <a:ext cx="8596668" cy="1320800"/>
          </a:xfrm>
        </p:spPr>
        <p:txBody>
          <a:bodyPr>
            <a:normAutofit/>
          </a:bodyPr>
          <a:lstStyle/>
          <a:p>
            <a:endParaRPr lang="en-US"/>
          </a:p>
        </p:txBody>
      </p:sp>
      <p:sp>
        <p:nvSpPr>
          <p:cNvPr id="3" name="Content Placeholder 2">
            <a:extLst>
              <a:ext uri="{FF2B5EF4-FFF2-40B4-BE49-F238E27FC236}">
                <a16:creationId xmlns:a16="http://schemas.microsoft.com/office/drawing/2014/main" id="{04120ADE-BDBB-441E-BF8E-7F0F2A630B30}"/>
              </a:ext>
            </a:extLst>
          </p:cNvPr>
          <p:cNvSpPr>
            <a:spLocks noGrp="1"/>
          </p:cNvSpPr>
          <p:nvPr>
            <p:ph idx="1"/>
          </p:nvPr>
        </p:nvSpPr>
        <p:spPr>
          <a:xfrm>
            <a:off x="677334" y="2160589"/>
            <a:ext cx="8596668" cy="3880773"/>
          </a:xfrm>
        </p:spPr>
        <p:txBody>
          <a:bodyPr>
            <a:normAutofit/>
          </a:bodyPr>
          <a:lstStyle/>
          <a:p>
            <a:endParaRPr lang="en-US" dirty="0"/>
          </a:p>
          <a:p>
            <a:pPr marL="0" indent="0" algn="ctr">
              <a:buNone/>
            </a:pPr>
            <a:r>
              <a:rPr lang="en-US" sz="7000" dirty="0"/>
              <a:t>ANY QUESTIONS ?</a:t>
            </a:r>
          </a:p>
        </p:txBody>
      </p:sp>
    </p:spTree>
    <p:extLst>
      <p:ext uri="{BB962C8B-B14F-4D97-AF65-F5344CB8AC3E}">
        <p14:creationId xmlns:p14="http://schemas.microsoft.com/office/powerpoint/2010/main" val="27016778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TotalTime>
  <Words>497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Healthcare emergency care database project</vt:lpstr>
      <vt:lpstr>Outline:</vt:lpstr>
      <vt:lpstr>Project Summary:</vt:lpstr>
      <vt:lpstr>Project introduction:</vt:lpstr>
      <vt:lpstr>List of project functionalities:</vt:lpstr>
      <vt:lpstr>Project demo video: </vt:lpstr>
      <vt:lpstr>Conclusion:</vt:lpstr>
      <vt:lpstr>Future Work: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emergency care database project</dc:title>
  <dc:creator>Gajula, Ramtej</dc:creator>
  <cp:lastModifiedBy>Amer, Suhair H</cp:lastModifiedBy>
  <cp:revision>3</cp:revision>
  <dcterms:created xsi:type="dcterms:W3CDTF">2019-05-06T00:11:29Z</dcterms:created>
  <dcterms:modified xsi:type="dcterms:W3CDTF">2019-09-12T19:26:08Z</dcterms:modified>
</cp:coreProperties>
</file>