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7/6/2022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7/6/2022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7/6/2022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7/6/2022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7/6/2022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7/6/2022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7/6/2022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Fare_basis_cod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Airline booking</a:t>
            </a:r>
            <a:endParaRPr lang="en-IN" dirty="0"/>
          </a:p>
        </p:txBody>
      </p:sp>
      <p:sp>
        <p:nvSpPr>
          <p:cNvPr id="3" name="Subtitle 2"/>
          <p:cNvSpPr>
            <a:spLocks noGrp="1"/>
          </p:cNvSpPr>
          <p:nvPr>
            <p:ph type="subTitle" idx="1"/>
          </p:nvPr>
        </p:nvSpPr>
        <p:spPr/>
        <p:txBody>
          <a:bodyPr/>
          <a:lstStyle/>
          <a:p>
            <a:r>
              <a:rPr lang="en-IN" dirty="0" smtClean="0"/>
              <a:t>PATEL NEESARG JAYESHKUMAR</a:t>
            </a:r>
            <a:endParaRPr lang="en-IN" dirty="0"/>
          </a:p>
        </p:txBody>
      </p:sp>
    </p:spTree>
    <p:extLst>
      <p:ext uri="{BB962C8B-B14F-4D97-AF65-F5344CB8AC3E}">
        <p14:creationId xmlns:p14="http://schemas.microsoft.com/office/powerpoint/2010/main" val="201125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Airline reservation systems</a:t>
            </a:r>
            <a:endParaRPr lang="en-IN" dirty="0"/>
          </a:p>
        </p:txBody>
      </p:sp>
      <p:sp>
        <p:nvSpPr>
          <p:cNvPr id="3" name="Content Placeholder 2"/>
          <p:cNvSpPr>
            <a:spLocks noGrp="1"/>
          </p:cNvSpPr>
          <p:nvPr>
            <p:ph idx="1"/>
          </p:nvPr>
        </p:nvSpPr>
        <p:spPr/>
        <p:txBody>
          <a:bodyPr/>
          <a:lstStyle/>
          <a:p>
            <a:r>
              <a:rPr lang="en-IN" dirty="0" smtClean="0"/>
              <a:t>1.Airline </a:t>
            </a:r>
            <a:r>
              <a:rPr lang="en-IN" dirty="0"/>
              <a:t>reservation systems incorporate airline schedules, </a:t>
            </a:r>
            <a:r>
              <a:rPr lang="en-IN" dirty="0">
                <a:hlinkClick r:id="rId2" tooltip="Fare basis code"/>
              </a:rPr>
              <a:t>fare tariffs</a:t>
            </a:r>
            <a:r>
              <a:rPr lang="en-IN" dirty="0"/>
              <a:t>, passenger reservations and ticket records. An airline's direct distribution works within their own reservation system, as well as pushing out information to the GDS. The second type of direct distribution channel are consumers who use the internet or mobile applications to make their own reservations</a:t>
            </a:r>
            <a:endParaRPr lang="en-IN" dirty="0"/>
          </a:p>
        </p:txBody>
      </p:sp>
    </p:spTree>
    <p:extLst>
      <p:ext uri="{BB962C8B-B14F-4D97-AF65-F5344CB8AC3E}">
        <p14:creationId xmlns:p14="http://schemas.microsoft.com/office/powerpoint/2010/main" val="3566717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Mongolian Baiti" panose="03000500000000000000" pitchFamily="66" charset="0"/>
                <a:cs typeface="Mongolian Baiti" panose="03000500000000000000" pitchFamily="66" charset="0"/>
              </a:rPr>
              <a:t>Flight booking system</a:t>
            </a:r>
            <a:endParaRPr lang="en-IN" dirty="0"/>
          </a:p>
        </p:txBody>
      </p:sp>
      <p:sp>
        <p:nvSpPr>
          <p:cNvPr id="3" name="Content Placeholder 2"/>
          <p:cNvSpPr>
            <a:spLocks noGrp="1"/>
          </p:cNvSpPr>
          <p:nvPr>
            <p:ph idx="1"/>
          </p:nvPr>
        </p:nvSpPr>
        <p:spPr/>
        <p:txBody>
          <a:bodyPr/>
          <a:lstStyle/>
          <a:p>
            <a:r>
              <a:rPr lang="en-IN" dirty="0"/>
              <a:t>Today, the GDS are run by independent companies with airlines and travel agencies being major subscribers. As of February 2009, there are only four major GDS providers in the market: </a:t>
            </a:r>
            <a:r>
              <a:rPr lang="en-IN" b="1" dirty="0"/>
              <a:t>Amadeus, </a:t>
            </a:r>
            <a:r>
              <a:rPr lang="en-IN" b="1" dirty="0" err="1"/>
              <a:t>Travelport</a:t>
            </a:r>
            <a:r>
              <a:rPr lang="en-IN" b="1" dirty="0"/>
              <a:t> (which operates the Apollo, </a:t>
            </a:r>
            <a:r>
              <a:rPr lang="en-IN" b="1" dirty="0" err="1"/>
              <a:t>Worldspan</a:t>
            </a:r>
            <a:r>
              <a:rPr lang="en-IN" b="1" dirty="0"/>
              <a:t> and Galileo systems), Sabre and Shares</a:t>
            </a:r>
            <a:r>
              <a:rPr lang="en-IN" dirty="0"/>
              <a:t>.</a:t>
            </a:r>
            <a:endParaRPr lang="en-IN" dirty="0"/>
          </a:p>
        </p:txBody>
      </p:sp>
    </p:spTree>
    <p:extLst>
      <p:ext uri="{BB962C8B-B14F-4D97-AF65-F5344CB8AC3E}">
        <p14:creationId xmlns:p14="http://schemas.microsoft.com/office/powerpoint/2010/main" val="828157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USED IN </a:t>
            </a:r>
            <a:r>
              <a:rPr lang="en-US" dirty="0" smtClean="0"/>
              <a:t>PROJECT</a:t>
            </a:r>
            <a:endParaRPr lang="en-IN" dirty="0"/>
          </a:p>
        </p:txBody>
      </p:sp>
      <p:sp>
        <p:nvSpPr>
          <p:cNvPr id="3" name="Content Placeholder 2"/>
          <p:cNvSpPr>
            <a:spLocks noGrp="1"/>
          </p:cNvSpPr>
          <p:nvPr>
            <p:ph idx="1"/>
          </p:nvPr>
        </p:nvSpPr>
        <p:spPr/>
        <p:txBody>
          <a:bodyPr/>
          <a:lstStyle/>
          <a:p>
            <a:r>
              <a:rPr lang="en-US" dirty="0" smtClean="0"/>
              <a:t>1.VOID</a:t>
            </a:r>
            <a:endParaRPr lang="en-US" dirty="0"/>
          </a:p>
          <a:p>
            <a:r>
              <a:rPr lang="en-US" dirty="0" smtClean="0"/>
              <a:t>2.INT</a:t>
            </a:r>
            <a:endParaRPr lang="en-US" dirty="0"/>
          </a:p>
          <a:p>
            <a:endParaRPr lang="en-IN" dirty="0"/>
          </a:p>
        </p:txBody>
      </p:sp>
    </p:spTree>
    <p:extLst>
      <p:ext uri="{BB962C8B-B14F-4D97-AF65-F5344CB8AC3E}">
        <p14:creationId xmlns:p14="http://schemas.microsoft.com/office/powerpoint/2010/main" val="3124326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VOID FUNCTION</a:t>
            </a:r>
            <a:endParaRPr lang="en-IN" dirty="0"/>
          </a:p>
        </p:txBody>
      </p:sp>
      <p:sp>
        <p:nvSpPr>
          <p:cNvPr id="3" name="Content Placeholder 2"/>
          <p:cNvSpPr>
            <a:spLocks noGrp="1"/>
          </p:cNvSpPr>
          <p:nvPr>
            <p:ph idx="1"/>
          </p:nvPr>
        </p:nvSpPr>
        <p:spPr/>
        <p:txBody>
          <a:bodyPr/>
          <a:lstStyle/>
          <a:p>
            <a:r>
              <a:rPr lang="en-IN" dirty="0"/>
              <a:t> When used as a function return type, the void keyword specifies that the function doesn't return a value. When used for a function's parameter list, void specifies that the function takes no parameters.</a:t>
            </a:r>
            <a:endParaRPr lang="en-IN" dirty="0"/>
          </a:p>
        </p:txBody>
      </p:sp>
    </p:spTree>
    <p:extLst>
      <p:ext uri="{BB962C8B-B14F-4D97-AF65-F5344CB8AC3E}">
        <p14:creationId xmlns:p14="http://schemas.microsoft.com/office/powerpoint/2010/main" val="858990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a:t>
            </a:r>
            <a:endParaRPr lang="en-IN" dirty="0"/>
          </a:p>
        </p:txBody>
      </p:sp>
      <p:sp>
        <p:nvSpPr>
          <p:cNvPr id="3" name="Content Placeholder 2"/>
          <p:cNvSpPr>
            <a:spLocks noGrp="1"/>
          </p:cNvSpPr>
          <p:nvPr>
            <p:ph idx="1"/>
          </p:nvPr>
        </p:nvSpPr>
        <p:spPr/>
        <p:txBody>
          <a:bodyPr/>
          <a:lstStyle/>
          <a:p>
            <a:r>
              <a:rPr lang="en-US" dirty="0"/>
              <a:t>This project can be use for book a flight ticket from company side.</a:t>
            </a:r>
          </a:p>
          <a:p>
            <a:r>
              <a:rPr lang="en-US" dirty="0"/>
              <a:t>There are two types of GDS:-</a:t>
            </a:r>
          </a:p>
          <a:p>
            <a:pPr marL="0" indent="0">
              <a:buNone/>
            </a:pPr>
            <a:r>
              <a:rPr lang="en-IN" dirty="0"/>
              <a:t>     (</a:t>
            </a:r>
            <a:r>
              <a:rPr lang="en-IN" dirty="0" err="1"/>
              <a:t>i</a:t>
            </a:r>
            <a:r>
              <a:rPr lang="en-IN" dirty="0"/>
              <a:t>) An airline's direct distribution</a:t>
            </a:r>
          </a:p>
          <a:p>
            <a:pPr marL="0" indent="0">
              <a:buNone/>
            </a:pPr>
            <a:r>
              <a:rPr lang="en-IN" dirty="0"/>
              <a:t>    (ii) Direct distribution </a:t>
            </a:r>
            <a:endParaRPr lang="en-US" dirty="0"/>
          </a:p>
          <a:p>
            <a:endParaRPr lang="en-US" dirty="0"/>
          </a:p>
          <a:p>
            <a:endParaRPr lang="en-IN" dirty="0"/>
          </a:p>
        </p:txBody>
      </p:sp>
    </p:spTree>
    <p:extLst>
      <p:ext uri="{BB962C8B-B14F-4D97-AF65-F5344CB8AC3E}">
        <p14:creationId xmlns:p14="http://schemas.microsoft.com/office/powerpoint/2010/main" val="2005358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0832" y="2694588"/>
            <a:ext cx="6362876" cy="1587266"/>
          </a:xfrm>
        </p:spPr>
      </p:pic>
    </p:spTree>
    <p:extLst>
      <p:ext uri="{BB962C8B-B14F-4D97-AF65-F5344CB8AC3E}">
        <p14:creationId xmlns:p14="http://schemas.microsoft.com/office/powerpoint/2010/main" val="933405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5400" dirty="0" smtClean="0"/>
              <a:t>Thank you</a:t>
            </a:r>
          </a:p>
          <a:p>
            <a:r>
              <a:rPr lang="en-IN" sz="5400" dirty="0" smtClean="0"/>
              <a:t>For hearing me…..</a:t>
            </a:r>
          </a:p>
        </p:txBody>
      </p:sp>
    </p:spTree>
    <p:extLst>
      <p:ext uri="{BB962C8B-B14F-4D97-AF65-F5344CB8AC3E}">
        <p14:creationId xmlns:p14="http://schemas.microsoft.com/office/powerpoint/2010/main" val="3876974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67</TotalTime>
  <Words>143</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Mongolian Baiti</vt:lpstr>
      <vt:lpstr>Rockwell</vt:lpstr>
      <vt:lpstr>Rockwell Condensed</vt:lpstr>
      <vt:lpstr>Wingdings</vt:lpstr>
      <vt:lpstr>Wood Type</vt:lpstr>
      <vt:lpstr>Airline booking</vt:lpstr>
      <vt:lpstr>Airline reservation systems</vt:lpstr>
      <vt:lpstr>Flight booking system</vt:lpstr>
      <vt:lpstr>FUNCTION USED IN PROJECT</vt:lpstr>
      <vt:lpstr>VOID FUNCTION</vt:lpstr>
      <vt:lpstr>USES:-</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booking</dc:title>
  <dc:creator>Admin</dc:creator>
  <cp:lastModifiedBy>Admin</cp:lastModifiedBy>
  <cp:revision>2</cp:revision>
  <dcterms:created xsi:type="dcterms:W3CDTF">2022-07-06T03:09:37Z</dcterms:created>
  <dcterms:modified xsi:type="dcterms:W3CDTF">2022-07-06T04:16:48Z</dcterms:modified>
</cp:coreProperties>
</file>