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59" r:id="rId4"/>
    <p:sldId id="258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3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00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427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910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695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6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78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27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87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47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235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67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77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4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73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464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A0FC3-74C0-4A09-A09A-C492B82DC7B4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6C2777-F6FD-4E4D-B592-3A724ECD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9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B6B2-F9D4-465E-B58D-A6FEF13B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61231"/>
            <a:ext cx="10058400" cy="1251511"/>
          </a:xfrm>
        </p:spPr>
        <p:txBody>
          <a:bodyPr>
            <a:normAutofit fontScale="90000"/>
          </a:bodyPr>
          <a:lstStyle/>
          <a:p>
            <a:br>
              <a:rPr lang="en-IN" i="1" dirty="0">
                <a:latin typeface="Dutch801 XBd BT" panose="02020903060505020304" pitchFamily="18" charset="0"/>
              </a:rPr>
            </a:br>
            <a:br>
              <a:rPr lang="en-IN" i="1" dirty="0">
                <a:latin typeface="Dutch801 XBd BT" panose="02020903060505020304" pitchFamily="18" charset="0"/>
              </a:rPr>
            </a:br>
            <a:br>
              <a:rPr lang="en-IN" i="1" dirty="0">
                <a:latin typeface="Dutch801 XBd BT" panose="02020903060505020304" pitchFamily="18" charset="0"/>
              </a:rPr>
            </a:br>
            <a:br>
              <a:rPr lang="en-IN" sz="4400" b="1" i="1" dirty="0">
                <a:latin typeface="Constantia" panose="02030602050306030303" pitchFamily="18" charset="0"/>
              </a:rPr>
            </a:br>
            <a:endParaRPr lang="en-IN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BCE08-F990-4CCD-9C63-6F1A8581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137" y="2026025"/>
            <a:ext cx="3396344" cy="980700"/>
          </a:xfrm>
        </p:spPr>
        <p:txBody>
          <a:bodyPr/>
          <a:lstStyle/>
          <a:p>
            <a:r>
              <a:rPr lang="en-IN" b="1" i="1" dirty="0">
                <a:latin typeface="Constantia" panose="02030602050306030303" pitchFamily="18" charset="0"/>
              </a:rPr>
              <a:t>          TEAM-13</a:t>
            </a:r>
          </a:p>
          <a:p>
            <a:endParaRPr lang="en-IN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9EDDE-EE59-4A28-873E-BC5C8E558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817" y="3006725"/>
            <a:ext cx="5157787" cy="19654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i="1" dirty="0">
                <a:latin typeface="Constantia" panose="02030602050306030303" pitchFamily="18" charset="0"/>
              </a:rPr>
              <a:t> Chandana-01fe19bcs187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dirty="0">
                <a:latin typeface="Constantia" panose="02030602050306030303" pitchFamily="18" charset="0"/>
              </a:rPr>
              <a:t>Shashank Patil -01fe19bcs192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dirty="0">
                <a:latin typeface="Constantia" panose="02030602050306030303" pitchFamily="18" charset="0"/>
              </a:rPr>
              <a:t>Neeta Shinde-01fe19bcs195</a:t>
            </a:r>
          </a:p>
          <a:p>
            <a:pPr marL="457200" lvl="1" indent="0">
              <a:buNone/>
            </a:pPr>
            <a:endParaRPr lang="en-IN" b="1" i="1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b="1" i="1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b="1" i="1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ECA06-6D7F-4DC3-AC45-B267B1986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5693"/>
            <a:ext cx="5183188" cy="744071"/>
          </a:xfrm>
        </p:spPr>
        <p:txBody>
          <a:bodyPr/>
          <a:lstStyle/>
          <a:p>
            <a:r>
              <a:rPr lang="en-IN" i="1" dirty="0">
                <a:latin typeface="Constantia" panose="02030602050306030303" pitchFamily="18" charset="0"/>
              </a:rPr>
              <a:t>                 </a:t>
            </a:r>
            <a:r>
              <a:rPr lang="en-IN" b="1" i="1" dirty="0">
                <a:latin typeface="Constantia" panose="02030602050306030303" pitchFamily="18" charset="0"/>
              </a:rPr>
              <a:t>INSTRUCTOR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D9ADB-DCA1-429D-B0C1-4168707F5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8212" y="2803244"/>
            <a:ext cx="5183188" cy="1251511"/>
          </a:xfrm>
        </p:spPr>
        <p:txBody>
          <a:bodyPr>
            <a:normAutofit/>
          </a:bodyPr>
          <a:lstStyle/>
          <a:p>
            <a:endParaRPr lang="en-IN" i="1" dirty="0">
              <a:latin typeface="Constantia" panose="0203060205030603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1" u="sng" dirty="0">
                <a:latin typeface="Constantia" panose="02030602050306030303" pitchFamily="18" charset="0"/>
              </a:rPr>
              <a:t>SOMASHEKHAR PATIL</a:t>
            </a:r>
          </a:p>
          <a:p>
            <a:pPr marL="0" indent="0">
              <a:buNone/>
            </a:pPr>
            <a:r>
              <a:rPr lang="en-IN" i="1" u="sng" dirty="0">
                <a:latin typeface="Constantia" panose="02030602050306030303" pitchFamily="18" charset="0"/>
              </a:rPr>
              <a:t> </a:t>
            </a:r>
            <a:r>
              <a:rPr lang="en-IN" sz="2100" b="1" i="1" u="sng" dirty="0">
                <a:latin typeface="Constantia" panose="02030602050306030303" pitchFamily="18" charset="0"/>
              </a:rPr>
              <a:t>DEPT OF SOCSE-KLETECH-HUBBALLI</a:t>
            </a:r>
          </a:p>
          <a:p>
            <a:pPr marL="0" indent="0">
              <a:buNone/>
            </a:pPr>
            <a:endParaRPr lang="en-IN" i="1" dirty="0">
              <a:latin typeface="Constantia" panose="0203060205030603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5C67D-8A00-4030-B639-859756C025AB}"/>
              </a:ext>
            </a:extLst>
          </p:cNvPr>
          <p:cNvSpPr txBox="1"/>
          <p:nvPr/>
        </p:nvSpPr>
        <p:spPr>
          <a:xfrm>
            <a:off x="0" y="36123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>
                <a:latin typeface="Dutch801 XBd BT" panose="02020903060505020304" pitchFamily="18" charset="0"/>
              </a:rPr>
              <a:t>DSA-PROJECT</a:t>
            </a:r>
            <a:br>
              <a:rPr lang="en-IN" sz="3600" i="1" dirty="0"/>
            </a:br>
            <a:r>
              <a:rPr lang="en-IN" sz="3600" b="1" i="1" dirty="0">
                <a:latin typeface="Constantia" panose="02030602050306030303" pitchFamily="18" charset="0"/>
              </a:rPr>
              <a:t>DEPARTMENT STORE MANAGENT SYSTEM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4368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51AE-46A7-44E5-A270-05FB53E0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015"/>
            <a:ext cx="12192000" cy="1310054"/>
          </a:xfrm>
        </p:spPr>
        <p:txBody>
          <a:bodyPr>
            <a:normAutofit/>
          </a:bodyPr>
          <a:lstStyle/>
          <a:p>
            <a:pPr algn="ctr"/>
            <a:r>
              <a:rPr lang="en-IN" sz="3600" b="1" i="1" dirty="0">
                <a:solidFill>
                  <a:schemeClr val="tx1"/>
                </a:solidFill>
                <a:latin typeface="Constantia" panose="02030602050306030303" pitchFamily="18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7F630-FA0B-44DA-A3E4-9D4440220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81667"/>
            <a:ext cx="12192001" cy="4486888"/>
          </a:xfrm>
        </p:spPr>
        <p:txBody>
          <a:bodyPr>
            <a:normAutofit/>
          </a:bodyPr>
          <a:lstStyle/>
          <a:p>
            <a:pPr algn="ctr"/>
            <a:r>
              <a:rPr lang="en-IN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To Design An  Optimal Application for Departmental Store Management </a:t>
            </a:r>
          </a:p>
          <a:p>
            <a:pPr algn="l"/>
            <a:endParaRPr lang="en-IN" b="1" i="1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  <a:p>
            <a:pPr algn="l"/>
            <a:r>
              <a:rPr lang="en-IN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OBJECTIVES</a:t>
            </a:r>
          </a:p>
          <a:p>
            <a:pPr algn="l"/>
            <a:endParaRPr lang="en-IN" b="1" i="1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1.Optimization of Bill Desk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2.Reducing  Customer Waiting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3.Improve Workforce Efficiency</a:t>
            </a:r>
          </a:p>
          <a:p>
            <a:pPr algn="l"/>
            <a:endParaRPr lang="en-IN" b="1" i="1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  <a:p>
            <a:pPr algn="l"/>
            <a:endParaRPr lang="en-IN" b="1" i="1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  <a:p>
            <a:pPr algn="l"/>
            <a:endParaRPr lang="en-IN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IN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IN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IN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941DB-3322-4188-84FC-F8C0E0D0E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472" y="3401783"/>
            <a:ext cx="293914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50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8733-4A46-416F-A5B1-FF05DC504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2563"/>
            <a:ext cx="12192000" cy="1327638"/>
          </a:xfrm>
        </p:spPr>
        <p:txBody>
          <a:bodyPr/>
          <a:lstStyle/>
          <a:p>
            <a:pPr algn="ctr"/>
            <a:r>
              <a:rPr lang="en-IN" sz="3600" b="1" i="1" dirty="0">
                <a:solidFill>
                  <a:schemeClr val="tx1"/>
                </a:solidFill>
                <a:latin typeface="Constantia" panose="02030602050306030303" pitchFamily="18" charset="0"/>
              </a:rPr>
              <a:t>STRUCTURES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D1763-11F7-4C56-82EE-9ABC2DC0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184" y="2039816"/>
            <a:ext cx="11599816" cy="2523392"/>
          </a:xfrm>
        </p:spPr>
        <p:txBody>
          <a:bodyPr>
            <a:normAutofit/>
          </a:bodyPr>
          <a:lstStyle/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PRODUCT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DATE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CUSTOMER INFO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CUSTOMER QUEUE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BILL DESK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i="1" dirty="0">
              <a:latin typeface="Constantia" panose="0203060205030603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50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FEDB-027E-4B6E-A710-5D42D40F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3082"/>
            <a:ext cx="12192000" cy="1201271"/>
          </a:xfrm>
        </p:spPr>
        <p:txBody>
          <a:bodyPr>
            <a:normAutofit/>
          </a:bodyPr>
          <a:lstStyle/>
          <a:p>
            <a:pPr algn="ctr"/>
            <a:r>
              <a:rPr lang="en-IN" sz="3600" b="1" i="1" dirty="0">
                <a:solidFill>
                  <a:schemeClr val="tx1"/>
                </a:solidFill>
                <a:latin typeface="Constantia" panose="02030602050306030303" pitchFamily="18" charset="0"/>
                <a:ea typeface="Cambria" panose="02040503050406030204" pitchFamily="18" charset="0"/>
              </a:rPr>
              <a:t>CONCEPTS USED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B3327-1BE1-4D23-BD45-CC7E1AF80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766" y="1875934"/>
            <a:ext cx="11617234" cy="4748984"/>
          </a:xfrm>
        </p:spPr>
        <p:txBody>
          <a:bodyPr>
            <a:normAutofit/>
          </a:bodyPr>
          <a:lstStyle/>
          <a:p>
            <a:pPr algn="l"/>
            <a:r>
              <a:rPr lang="en-IN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Cambria" panose="02040503050406030204" pitchFamily="18" charset="0"/>
                <a:cs typeface="Dubai Medium" panose="020B0604020202020204" pitchFamily="34" charset="-78"/>
              </a:rPr>
              <a:t>DATA STRUCTRES USED  :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Cambria" panose="02040503050406030204" pitchFamily="18" charset="0"/>
                <a:cs typeface="Dubai Medium" panose="020B0604020202020204" pitchFamily="34" charset="-78"/>
              </a:rPr>
              <a:t> STRUCTURE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Cambria" panose="02040503050406030204" pitchFamily="18" charset="0"/>
                <a:cs typeface="Dubai Medium" panose="020B0604020202020204" pitchFamily="34" charset="-78"/>
              </a:rPr>
              <a:t>PRIORITY QUEUE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Cambria" panose="02040503050406030204" pitchFamily="18" charset="0"/>
                <a:cs typeface="Dubai Medium" panose="020B0604020202020204" pitchFamily="34" charset="-78"/>
              </a:rPr>
              <a:t>FILES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Cambria" panose="02040503050406030204" pitchFamily="18" charset="0"/>
                <a:cs typeface="Dubai Medium" panose="020B0604020202020204" pitchFamily="34" charset="-78"/>
              </a:rPr>
              <a:t>ARRAY OF STRUCTURE</a:t>
            </a:r>
          </a:p>
          <a:p>
            <a:pPr algn="l"/>
            <a:endParaRPr lang="en-IN" b="1" i="1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Cambria" panose="02040503050406030204" pitchFamily="18" charset="0"/>
              <a:cs typeface="Dubai Medium" panose="020B0604020202020204" pitchFamily="34" charset="-78"/>
            </a:endParaRPr>
          </a:p>
          <a:p>
            <a:pPr algn="l"/>
            <a:endParaRPr lang="en-IN" i="1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Cambria" panose="02040503050406030204" pitchFamily="18" charset="0"/>
              <a:cs typeface="Dubai Medium" panose="020B0604020202020204" pitchFamily="34" charset="-78"/>
            </a:endParaRPr>
          </a:p>
          <a:p>
            <a:pPr algn="l"/>
            <a:r>
              <a:rPr lang="en-IN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Cambria" panose="02040503050406030204" pitchFamily="18" charset="0"/>
                <a:cs typeface="Dubai Medium" panose="020B0604020202020204" pitchFamily="34" charset="-78"/>
              </a:rPr>
              <a:t>ALGORITHMS USED</a:t>
            </a:r>
          </a:p>
          <a:p>
            <a:pPr algn="l"/>
            <a:r>
              <a:rPr lang="en-IN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Cambria" panose="02040503050406030204" pitchFamily="18" charset="0"/>
                <a:cs typeface="Dubai Medium" panose="020B0604020202020204" pitchFamily="34" charset="-78"/>
              </a:rPr>
              <a:t>LINEAR SEARCH(in file)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1" i="1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Cambria" panose="02040503050406030204" pitchFamily="18" charset="0"/>
              <a:cs typeface="Dubai Medium" panose="020B0604020202020204" pitchFamily="34" charset="-78"/>
            </a:endParaRPr>
          </a:p>
          <a:p>
            <a:pPr algn="l"/>
            <a:endParaRPr lang="en-IN" b="1" i="1" dirty="0">
              <a:latin typeface="Constantia" panose="02030602050306030303" pitchFamily="18" charset="0"/>
              <a:ea typeface="Cambria" panose="02040503050406030204" pitchFamily="18" charset="0"/>
              <a:cs typeface="Dubai Medium" panose="020B0604020202020204" pitchFamily="34" charset="-78"/>
            </a:endParaRPr>
          </a:p>
          <a:p>
            <a:pPr algn="l"/>
            <a:endParaRPr lang="en-IN" b="1" i="1" dirty="0">
              <a:latin typeface="Constantia" panose="02030602050306030303" pitchFamily="18" charset="0"/>
              <a:ea typeface="Cambria" panose="02040503050406030204" pitchFamily="18" charset="0"/>
              <a:cs typeface="Dubai Medium" panose="020B0604020202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1272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DB26-EFAE-4F21-B934-BDF9F3FA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748937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chemeClr val="tx1"/>
                </a:solidFill>
                <a:latin typeface="Constantia" panose="02030602050306030303" pitchFamily="18" charset="0"/>
              </a:rPr>
              <a:t>PURPOSE OF CONCEPTS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9F84-F38D-4948-9839-BE9F9664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5589"/>
            <a:ext cx="8596668" cy="4325773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latin typeface="Constantia" panose="02030602050306030303" pitchFamily="18" charset="0"/>
              </a:rPr>
              <a:t>FILES: To Store Items In Stock and Bill of the customer.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b="1" i="1" dirty="0">
              <a:latin typeface="Constantia" panose="02030602050306030303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latin typeface="Constantia" panose="02030602050306030303" pitchFamily="18" charset="0"/>
              </a:rPr>
              <a:t>ARRAY OF STRUCTURE :To Store details of a product , To maintain sequence of Bill desk , Customer queue and Date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b="1" i="1" dirty="0">
              <a:latin typeface="Constantia" panose="02030602050306030303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latin typeface="Constantia" panose="02030602050306030303" pitchFamily="18" charset="0"/>
              </a:rPr>
              <a:t>PRIORITY QUEUE: To arrange Customers in front of a Bill Desk in a sorted order based on No. of Products they have purchased.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b="1" i="1" dirty="0">
              <a:latin typeface="Constantia" panose="02030602050306030303" pitchFamily="18" charset="0"/>
            </a:endParaRPr>
          </a:p>
          <a:p>
            <a:pPr marL="0" indent="0">
              <a:buClrTx/>
              <a:buNone/>
            </a:pPr>
            <a:endParaRPr lang="en-IN" b="1" i="1" dirty="0">
              <a:latin typeface="Constantia" panose="02030602050306030303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b="1" i="1" dirty="0">
              <a:latin typeface="Constantia" panose="02030602050306030303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b="1" i="1" dirty="0">
              <a:latin typeface="Constantia" panose="02030602050306030303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b="1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17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1249-A5C5-4C6B-92E3-74C38E8E6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993" y="272563"/>
            <a:ext cx="12210993" cy="920512"/>
          </a:xfrm>
        </p:spPr>
        <p:txBody>
          <a:bodyPr>
            <a:normAutofit/>
          </a:bodyPr>
          <a:lstStyle/>
          <a:p>
            <a:pPr algn="ctr"/>
            <a:r>
              <a:rPr lang="en-IN" sz="3600" b="1" i="1" dirty="0">
                <a:solidFill>
                  <a:schemeClr val="tx1"/>
                </a:solidFill>
                <a:latin typeface="Constantia" panose="02030602050306030303" pitchFamily="18" charset="0"/>
              </a:rPr>
              <a:t>FUNCTIONS USED FOR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0A6B9-5588-4E19-B1F0-B504A1FAA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434" y="2118946"/>
            <a:ext cx="11547566" cy="2620108"/>
          </a:xfrm>
        </p:spPr>
        <p:txBody>
          <a:bodyPr>
            <a:noAutofit/>
          </a:bodyPr>
          <a:lstStyle/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CREATE  STOCK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GENERATE BILL(SORTING)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OPTIMIZATION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DELETE FROM STOCK</a:t>
            </a:r>
          </a:p>
          <a:p>
            <a:pPr algn="l">
              <a:buClrTx/>
            </a:pPr>
            <a:endParaRPr lang="en-IN" b="1" i="1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en-IN" b="1" i="1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en-IN" b="1" i="1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en-IN" b="1" i="1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en-IN" b="1" i="1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19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33BB88-DD04-4227-B323-D4F3510EE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13" y="1927452"/>
            <a:ext cx="5765944" cy="30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20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2021</TotalTime>
  <Words>169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Constantia</vt:lpstr>
      <vt:lpstr>Dutch801 XBd BT</vt:lpstr>
      <vt:lpstr>Trebuchet MS</vt:lpstr>
      <vt:lpstr>Wingdings 3</vt:lpstr>
      <vt:lpstr>Facet</vt:lpstr>
      <vt:lpstr>    </vt:lpstr>
      <vt:lpstr>PROBLEM STATEMENT</vt:lpstr>
      <vt:lpstr>STRUCTURES USED</vt:lpstr>
      <vt:lpstr>CONCEPTS USED </vt:lpstr>
      <vt:lpstr>PURPOSE OF CONCEPTS USED</vt:lpstr>
      <vt:lpstr>FUNCTIONS USED FOR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DSA-PROJECT DEPARTMENT STORE MANAGENT</dc:title>
  <dc:creator>01fe19bbt028</dc:creator>
  <cp:lastModifiedBy>01fe19bbt028</cp:lastModifiedBy>
  <cp:revision>38</cp:revision>
  <dcterms:created xsi:type="dcterms:W3CDTF">2021-02-16T09:39:59Z</dcterms:created>
  <dcterms:modified xsi:type="dcterms:W3CDTF">2021-02-22T06:43:55Z</dcterms:modified>
</cp:coreProperties>
</file>