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1"/>
  </p:notesMasterIdLst>
  <p:sldIdLst>
    <p:sldId id="256" r:id="rId3"/>
    <p:sldId id="276" r:id="rId4"/>
    <p:sldId id="288" r:id="rId5"/>
    <p:sldId id="298" r:id="rId6"/>
    <p:sldId id="297" r:id="rId7"/>
    <p:sldId id="302" r:id="rId8"/>
    <p:sldId id="300" r:id="rId9"/>
    <p:sldId id="304" r:id="rId10"/>
    <p:sldId id="305" r:id="rId11"/>
    <p:sldId id="306" r:id="rId12"/>
    <p:sldId id="307" r:id="rId13"/>
    <p:sldId id="308" r:id="rId14"/>
    <p:sldId id="309" r:id="rId15"/>
    <p:sldId id="291" r:id="rId16"/>
    <p:sldId id="301" r:id="rId17"/>
    <p:sldId id="303" r:id="rId18"/>
    <p:sldId id="293"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3" d="100"/>
          <a:sy n="53" d="100"/>
        </p:scale>
        <p:origin x="72" y="6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esh v" userId="db7082547ecad9ef" providerId="LiveId" clId="{CB2BAE29-85AC-4DCB-9D42-CEA1FDB75AC4}"/>
    <pc:docChg chg="undo custSel addSld modSld">
      <pc:chgData name="nithesh v" userId="db7082547ecad9ef" providerId="LiveId" clId="{CB2BAE29-85AC-4DCB-9D42-CEA1FDB75AC4}" dt="2023-05-17T21:49:12.660" v="87" actId="1076"/>
      <pc:docMkLst>
        <pc:docMk/>
      </pc:docMkLst>
      <pc:sldChg chg="addSp modSp mod">
        <pc:chgData name="nithesh v" userId="db7082547ecad9ef" providerId="LiveId" clId="{CB2BAE29-85AC-4DCB-9D42-CEA1FDB75AC4}" dt="2023-05-17T21:46:43.508" v="33" actId="1076"/>
        <pc:sldMkLst>
          <pc:docMk/>
          <pc:sldMk cId="1766346596" sldId="306"/>
        </pc:sldMkLst>
        <pc:spChg chg="add mod">
          <ac:chgData name="nithesh v" userId="db7082547ecad9ef" providerId="LiveId" clId="{CB2BAE29-85AC-4DCB-9D42-CEA1FDB75AC4}" dt="2023-05-17T21:46:43.508" v="33" actId="1076"/>
          <ac:spMkLst>
            <pc:docMk/>
            <pc:sldMk cId="1766346596" sldId="306"/>
            <ac:spMk id="3" creationId="{538962DD-1CAC-100A-AFC0-967DCD4881B1}"/>
          </ac:spMkLst>
        </pc:spChg>
      </pc:sldChg>
      <pc:sldChg chg="addSp delSp modSp new mod">
        <pc:chgData name="nithesh v" userId="db7082547ecad9ef" providerId="LiveId" clId="{CB2BAE29-85AC-4DCB-9D42-CEA1FDB75AC4}" dt="2023-05-17T21:49:12.660" v="87" actId="1076"/>
        <pc:sldMkLst>
          <pc:docMk/>
          <pc:sldMk cId="2856366995" sldId="307"/>
        </pc:sldMkLst>
        <pc:spChg chg="mod">
          <ac:chgData name="nithesh v" userId="db7082547ecad9ef" providerId="LiveId" clId="{CB2BAE29-85AC-4DCB-9D42-CEA1FDB75AC4}" dt="2023-05-17T21:41:49.310" v="2" actId="2711"/>
          <ac:spMkLst>
            <pc:docMk/>
            <pc:sldMk cId="2856366995" sldId="307"/>
            <ac:spMk id="2" creationId="{F03CD67F-5896-8FCF-5426-ED98B079C882}"/>
          </ac:spMkLst>
        </pc:spChg>
        <pc:spChg chg="del">
          <ac:chgData name="nithesh v" userId="db7082547ecad9ef" providerId="LiveId" clId="{CB2BAE29-85AC-4DCB-9D42-CEA1FDB75AC4}" dt="2023-05-17T21:43:24.219" v="3"/>
          <ac:spMkLst>
            <pc:docMk/>
            <pc:sldMk cId="2856366995" sldId="307"/>
            <ac:spMk id="3" creationId="{D06AC647-5F8C-4A0D-E955-AA9D21F09EBA}"/>
          </ac:spMkLst>
        </pc:spChg>
        <pc:spChg chg="add mod">
          <ac:chgData name="nithesh v" userId="db7082547ecad9ef" providerId="LiveId" clId="{CB2BAE29-85AC-4DCB-9D42-CEA1FDB75AC4}" dt="2023-05-17T21:45:49.461" v="15" actId="1076"/>
          <ac:spMkLst>
            <pc:docMk/>
            <pc:sldMk cId="2856366995" sldId="307"/>
            <ac:spMk id="9" creationId="{45A24C25-911C-760D-4005-2121E3ADDEAE}"/>
          </ac:spMkLst>
        </pc:spChg>
        <pc:spChg chg="add mod">
          <ac:chgData name="nithesh v" userId="db7082547ecad9ef" providerId="LiveId" clId="{CB2BAE29-85AC-4DCB-9D42-CEA1FDB75AC4}" dt="2023-05-17T21:49:06.396" v="85" actId="1076"/>
          <ac:spMkLst>
            <pc:docMk/>
            <pc:sldMk cId="2856366995" sldId="307"/>
            <ac:spMk id="10" creationId="{05BE2FC1-9466-E3D3-EA40-F7F45D486252}"/>
          </ac:spMkLst>
        </pc:spChg>
        <pc:spChg chg="add del mod">
          <ac:chgData name="nithesh v" userId="db7082547ecad9ef" providerId="LiveId" clId="{CB2BAE29-85AC-4DCB-9D42-CEA1FDB75AC4}" dt="2023-05-17T21:48:12.827" v="71" actId="478"/>
          <ac:spMkLst>
            <pc:docMk/>
            <pc:sldMk cId="2856366995" sldId="307"/>
            <ac:spMk id="12" creationId="{B6B3B798-0A6E-7D9A-603A-62BD096D410E}"/>
          </ac:spMkLst>
        </pc:spChg>
        <pc:picChg chg="add mod">
          <ac:chgData name="nithesh v" userId="db7082547ecad9ef" providerId="LiveId" clId="{CB2BAE29-85AC-4DCB-9D42-CEA1FDB75AC4}" dt="2023-05-17T21:43:31.532" v="6" actId="1076"/>
          <ac:picMkLst>
            <pc:docMk/>
            <pc:sldMk cId="2856366995" sldId="307"/>
            <ac:picMk id="7" creationId="{30F1F92A-5BA1-F0F7-54F9-8687AF60EA4E}"/>
          </ac:picMkLst>
        </pc:picChg>
        <pc:picChg chg="add mod">
          <ac:chgData name="nithesh v" userId="db7082547ecad9ef" providerId="LiveId" clId="{CB2BAE29-85AC-4DCB-9D42-CEA1FDB75AC4}" dt="2023-05-17T21:49:12.660" v="87" actId="1076"/>
          <ac:picMkLst>
            <pc:docMk/>
            <pc:sldMk cId="2856366995" sldId="307"/>
            <ac:picMk id="8" creationId="{E738317A-21FE-DF09-7312-03EA67B426A0}"/>
          </ac:picMkLst>
        </pc:picChg>
        <pc:picChg chg="add del">
          <ac:chgData name="nithesh v" userId="db7082547ecad9ef" providerId="LiveId" clId="{CB2BAE29-85AC-4DCB-9D42-CEA1FDB75AC4}" dt="2023-05-17T21:46:52.777" v="35"/>
          <ac:picMkLst>
            <pc:docMk/>
            <pc:sldMk cId="2856366995" sldId="307"/>
            <ac:picMk id="1026" creationId="{BB03FB4A-6C17-0561-9EC4-E4B5FA697CCC}"/>
          </ac:picMkLst>
        </pc:picChg>
        <pc:picChg chg="add del">
          <ac:chgData name="nithesh v" userId="db7082547ecad9ef" providerId="LiveId" clId="{CB2BAE29-85AC-4DCB-9D42-CEA1FDB75AC4}" dt="2023-05-17T21:46:59.274" v="37"/>
          <ac:picMkLst>
            <pc:docMk/>
            <pc:sldMk cId="2856366995" sldId="307"/>
            <ac:picMk id="1027" creationId="{14AF361D-A0C8-3C70-C3AB-29ABA618D2AB}"/>
          </ac:picMkLst>
        </pc:picChg>
      </pc:sldChg>
    </pc:docChg>
  </pc:docChgLst>
  <pc:docChgLst>
    <pc:chgData name="nithesh v" userId="db7082547ecad9ef" providerId="LiveId" clId="{133477ED-49EA-4EBE-930B-608705EF1F92}"/>
    <pc:docChg chg="undo custSel addSld delSld modSld modMainMaster">
      <pc:chgData name="nithesh v" userId="db7082547ecad9ef" providerId="LiveId" clId="{133477ED-49EA-4EBE-930B-608705EF1F92}" dt="2023-05-17T21:38:11.780" v="344" actId="1076"/>
      <pc:docMkLst>
        <pc:docMk/>
      </pc:docMkLst>
      <pc:sldChg chg="modSp mod">
        <pc:chgData name="nithesh v" userId="db7082547ecad9ef" providerId="LiveId" clId="{133477ED-49EA-4EBE-930B-608705EF1F92}" dt="2023-05-17T20:55:36.632" v="12" actId="20577"/>
        <pc:sldMkLst>
          <pc:docMk/>
          <pc:sldMk cId="1013959814" sldId="256"/>
        </pc:sldMkLst>
        <pc:spChg chg="mod">
          <ac:chgData name="nithesh v" userId="db7082547ecad9ef" providerId="LiveId" clId="{133477ED-49EA-4EBE-930B-608705EF1F92}" dt="2023-05-17T20:55:36.632" v="12" actId="20577"/>
          <ac:spMkLst>
            <pc:docMk/>
            <pc:sldMk cId="1013959814" sldId="256"/>
            <ac:spMk id="4" creationId="{2AE764CF-DE72-4F49-B545-A4B772FEDFF2}"/>
          </ac:spMkLst>
        </pc:spChg>
      </pc:sldChg>
      <pc:sldChg chg="modSp">
        <pc:chgData name="nithesh v" userId="db7082547ecad9ef" providerId="LiveId" clId="{133477ED-49EA-4EBE-930B-608705EF1F92}" dt="2023-05-17T20:55:19.680" v="10"/>
        <pc:sldMkLst>
          <pc:docMk/>
          <pc:sldMk cId="1646206394" sldId="276"/>
        </pc:sldMkLst>
        <pc:spChg chg="mod">
          <ac:chgData name="nithesh v" userId="db7082547ecad9ef" providerId="LiveId" clId="{133477ED-49EA-4EBE-930B-608705EF1F92}" dt="2023-05-17T20:55:19.680" v="10"/>
          <ac:spMkLst>
            <pc:docMk/>
            <pc:sldMk cId="1646206394" sldId="276"/>
            <ac:spMk id="5" creationId="{A3451918-A58C-45CD-8C06-5CCB6D50C6B0}"/>
          </ac:spMkLst>
        </pc:spChg>
      </pc:sldChg>
      <pc:sldChg chg="modSp">
        <pc:chgData name="nithesh v" userId="db7082547ecad9ef" providerId="LiveId" clId="{133477ED-49EA-4EBE-930B-608705EF1F92}" dt="2023-05-17T20:55:19.680" v="10"/>
        <pc:sldMkLst>
          <pc:docMk/>
          <pc:sldMk cId="2733772467" sldId="287"/>
        </pc:sldMkLst>
        <pc:spChg chg="mod">
          <ac:chgData name="nithesh v" userId="db7082547ecad9ef" providerId="LiveId" clId="{133477ED-49EA-4EBE-930B-608705EF1F92}" dt="2023-05-17T20:55:19.680" v="10"/>
          <ac:spMkLst>
            <pc:docMk/>
            <pc:sldMk cId="2733772467" sldId="287"/>
            <ac:spMk id="5" creationId="{A3451918-A58C-45CD-8C06-5CCB6D50C6B0}"/>
          </ac:spMkLst>
        </pc:spChg>
      </pc:sldChg>
      <pc:sldChg chg="modSp">
        <pc:chgData name="nithesh v" userId="db7082547ecad9ef" providerId="LiveId" clId="{133477ED-49EA-4EBE-930B-608705EF1F92}" dt="2023-05-17T20:55:19.680" v="10"/>
        <pc:sldMkLst>
          <pc:docMk/>
          <pc:sldMk cId="2609865971" sldId="288"/>
        </pc:sldMkLst>
        <pc:spChg chg="mod">
          <ac:chgData name="nithesh v" userId="db7082547ecad9ef" providerId="LiveId" clId="{133477ED-49EA-4EBE-930B-608705EF1F92}" dt="2023-05-17T20:55:19.680" v="10"/>
          <ac:spMkLst>
            <pc:docMk/>
            <pc:sldMk cId="2609865971" sldId="288"/>
            <ac:spMk id="5" creationId="{A3451918-A58C-45CD-8C06-5CCB6D50C6B0}"/>
          </ac:spMkLst>
        </pc:spChg>
      </pc:sldChg>
      <pc:sldChg chg="modSp">
        <pc:chgData name="nithesh v" userId="db7082547ecad9ef" providerId="LiveId" clId="{133477ED-49EA-4EBE-930B-608705EF1F92}" dt="2023-05-17T20:55:19.680" v="10"/>
        <pc:sldMkLst>
          <pc:docMk/>
          <pc:sldMk cId="570790881" sldId="291"/>
        </pc:sldMkLst>
        <pc:spChg chg="mod">
          <ac:chgData name="nithesh v" userId="db7082547ecad9ef" providerId="LiveId" clId="{133477ED-49EA-4EBE-930B-608705EF1F92}" dt="2023-05-17T20:55:19.680" v="10"/>
          <ac:spMkLst>
            <pc:docMk/>
            <pc:sldMk cId="570790881" sldId="291"/>
            <ac:spMk id="5" creationId="{A3451918-A58C-45CD-8C06-5CCB6D50C6B0}"/>
          </ac:spMkLst>
        </pc:spChg>
      </pc:sldChg>
      <pc:sldChg chg="modSp">
        <pc:chgData name="nithesh v" userId="db7082547ecad9ef" providerId="LiveId" clId="{133477ED-49EA-4EBE-930B-608705EF1F92}" dt="2023-05-17T20:55:19.680" v="10"/>
        <pc:sldMkLst>
          <pc:docMk/>
          <pc:sldMk cId="1915923105" sldId="293"/>
        </pc:sldMkLst>
        <pc:spChg chg="mod">
          <ac:chgData name="nithesh v" userId="db7082547ecad9ef" providerId="LiveId" clId="{133477ED-49EA-4EBE-930B-608705EF1F92}" dt="2023-05-17T20:55:19.680" v="10"/>
          <ac:spMkLst>
            <pc:docMk/>
            <pc:sldMk cId="1915923105" sldId="293"/>
            <ac:spMk id="5" creationId="{A3451918-A58C-45CD-8C06-5CCB6D50C6B0}"/>
          </ac:spMkLst>
        </pc:spChg>
      </pc:sldChg>
      <pc:sldChg chg="modSp">
        <pc:chgData name="nithesh v" userId="db7082547ecad9ef" providerId="LiveId" clId="{133477ED-49EA-4EBE-930B-608705EF1F92}" dt="2023-05-17T20:55:19.680" v="10"/>
        <pc:sldMkLst>
          <pc:docMk/>
          <pc:sldMk cId="1332166812" sldId="297"/>
        </pc:sldMkLst>
        <pc:spChg chg="mod">
          <ac:chgData name="nithesh v" userId="db7082547ecad9ef" providerId="LiveId" clId="{133477ED-49EA-4EBE-930B-608705EF1F92}" dt="2023-05-17T20:55:19.680" v="10"/>
          <ac:spMkLst>
            <pc:docMk/>
            <pc:sldMk cId="1332166812" sldId="297"/>
            <ac:spMk id="5" creationId="{A3451918-A58C-45CD-8C06-5CCB6D50C6B0}"/>
          </ac:spMkLst>
        </pc:spChg>
      </pc:sldChg>
      <pc:sldChg chg="modSp">
        <pc:chgData name="nithesh v" userId="db7082547ecad9ef" providerId="LiveId" clId="{133477ED-49EA-4EBE-930B-608705EF1F92}" dt="2023-05-17T20:55:19.680" v="10"/>
        <pc:sldMkLst>
          <pc:docMk/>
          <pc:sldMk cId="4148170625" sldId="298"/>
        </pc:sldMkLst>
        <pc:spChg chg="mod">
          <ac:chgData name="nithesh v" userId="db7082547ecad9ef" providerId="LiveId" clId="{133477ED-49EA-4EBE-930B-608705EF1F92}" dt="2023-05-17T20:55:19.680" v="10"/>
          <ac:spMkLst>
            <pc:docMk/>
            <pc:sldMk cId="4148170625" sldId="298"/>
            <ac:spMk id="5" creationId="{A3451918-A58C-45CD-8C06-5CCB6D50C6B0}"/>
          </ac:spMkLst>
        </pc:spChg>
      </pc:sldChg>
      <pc:sldChg chg="modSp mod">
        <pc:chgData name="nithesh v" userId="db7082547ecad9ef" providerId="LiveId" clId="{133477ED-49EA-4EBE-930B-608705EF1F92}" dt="2023-05-17T21:29:24.540" v="276" actId="1076"/>
        <pc:sldMkLst>
          <pc:docMk/>
          <pc:sldMk cId="101394905" sldId="300"/>
        </pc:sldMkLst>
        <pc:spChg chg="mod">
          <ac:chgData name="nithesh v" userId="db7082547ecad9ef" providerId="LiveId" clId="{133477ED-49EA-4EBE-930B-608705EF1F92}" dt="2023-05-17T21:29:06.996" v="273" actId="1076"/>
          <ac:spMkLst>
            <pc:docMk/>
            <pc:sldMk cId="101394905" sldId="300"/>
            <ac:spMk id="2" creationId="{1F747C2A-2CAA-4946-9177-9713EC4CAA30}"/>
          </ac:spMkLst>
        </pc:spChg>
        <pc:spChg chg="mod">
          <ac:chgData name="nithesh v" userId="db7082547ecad9ef" providerId="LiveId" clId="{133477ED-49EA-4EBE-930B-608705EF1F92}" dt="2023-05-17T21:29:24.540" v="276" actId="1076"/>
          <ac:spMkLst>
            <pc:docMk/>
            <pc:sldMk cId="101394905" sldId="300"/>
            <ac:spMk id="3" creationId="{CF3E4364-5F99-40F7-B810-6AA151CD4017}"/>
          </ac:spMkLst>
        </pc:spChg>
        <pc:spChg chg="mod">
          <ac:chgData name="nithesh v" userId="db7082547ecad9ef" providerId="LiveId" clId="{133477ED-49EA-4EBE-930B-608705EF1F92}" dt="2023-05-17T20:55:19.680" v="10"/>
          <ac:spMkLst>
            <pc:docMk/>
            <pc:sldMk cId="101394905" sldId="300"/>
            <ac:spMk id="5" creationId="{A3451918-A58C-45CD-8C06-5CCB6D50C6B0}"/>
          </ac:spMkLst>
        </pc:spChg>
        <pc:spChg chg="mod">
          <ac:chgData name="nithesh v" userId="db7082547ecad9ef" providerId="LiveId" clId="{133477ED-49EA-4EBE-930B-608705EF1F92}" dt="2023-05-17T21:29:20.460" v="275" actId="1076"/>
          <ac:spMkLst>
            <pc:docMk/>
            <pc:sldMk cId="101394905" sldId="300"/>
            <ac:spMk id="9" creationId="{1F747C2A-2CAA-4946-9177-9713EC4CAA30}"/>
          </ac:spMkLst>
        </pc:spChg>
        <pc:spChg chg="mod">
          <ac:chgData name="nithesh v" userId="db7082547ecad9ef" providerId="LiveId" clId="{133477ED-49EA-4EBE-930B-608705EF1F92}" dt="2023-05-17T21:29:16.645" v="274" actId="1076"/>
          <ac:spMkLst>
            <pc:docMk/>
            <pc:sldMk cId="101394905" sldId="300"/>
            <ac:spMk id="11" creationId="{CF3E4364-5F99-40F7-B810-6AA151CD4017}"/>
          </ac:spMkLst>
        </pc:spChg>
      </pc:sldChg>
      <pc:sldChg chg="modSp mod">
        <pc:chgData name="nithesh v" userId="db7082547ecad9ef" providerId="LiveId" clId="{133477ED-49EA-4EBE-930B-608705EF1F92}" dt="2023-05-17T21:08:07.712" v="144" actId="20577"/>
        <pc:sldMkLst>
          <pc:docMk/>
          <pc:sldMk cId="1941965838" sldId="301"/>
        </pc:sldMkLst>
        <pc:spChg chg="mod">
          <ac:chgData name="nithesh v" userId="db7082547ecad9ef" providerId="LiveId" clId="{133477ED-49EA-4EBE-930B-608705EF1F92}" dt="2023-05-17T21:08:07.712" v="144" actId="20577"/>
          <ac:spMkLst>
            <pc:docMk/>
            <pc:sldMk cId="1941965838" sldId="301"/>
            <ac:spMk id="3" creationId="{CF3E4364-5F99-40F7-B810-6AA151CD4017}"/>
          </ac:spMkLst>
        </pc:spChg>
        <pc:spChg chg="mod">
          <ac:chgData name="nithesh v" userId="db7082547ecad9ef" providerId="LiveId" clId="{133477ED-49EA-4EBE-930B-608705EF1F92}" dt="2023-05-17T20:55:19.680" v="10"/>
          <ac:spMkLst>
            <pc:docMk/>
            <pc:sldMk cId="1941965838" sldId="301"/>
            <ac:spMk id="5" creationId="{A3451918-A58C-45CD-8C06-5CCB6D50C6B0}"/>
          </ac:spMkLst>
        </pc:spChg>
      </pc:sldChg>
      <pc:sldChg chg="modSp">
        <pc:chgData name="nithesh v" userId="db7082547ecad9ef" providerId="LiveId" clId="{133477ED-49EA-4EBE-930B-608705EF1F92}" dt="2023-05-17T20:55:19.680" v="10"/>
        <pc:sldMkLst>
          <pc:docMk/>
          <pc:sldMk cId="2799424784" sldId="302"/>
        </pc:sldMkLst>
        <pc:spChg chg="mod">
          <ac:chgData name="nithesh v" userId="db7082547ecad9ef" providerId="LiveId" clId="{133477ED-49EA-4EBE-930B-608705EF1F92}" dt="2023-05-17T20:55:19.680" v="10"/>
          <ac:spMkLst>
            <pc:docMk/>
            <pc:sldMk cId="2799424784" sldId="302"/>
            <ac:spMk id="5" creationId="{A3451918-A58C-45CD-8C06-5CCB6D50C6B0}"/>
          </ac:spMkLst>
        </pc:spChg>
      </pc:sldChg>
      <pc:sldChg chg="modSp mod">
        <pc:chgData name="nithesh v" userId="db7082547ecad9ef" providerId="LiveId" clId="{133477ED-49EA-4EBE-930B-608705EF1F92}" dt="2023-05-17T21:07:27.200" v="138" actId="27636"/>
        <pc:sldMkLst>
          <pc:docMk/>
          <pc:sldMk cId="4223192136" sldId="303"/>
        </pc:sldMkLst>
        <pc:spChg chg="mod">
          <ac:chgData name="nithesh v" userId="db7082547ecad9ef" providerId="LiveId" clId="{133477ED-49EA-4EBE-930B-608705EF1F92}" dt="2023-05-17T21:07:27.200" v="138" actId="27636"/>
          <ac:spMkLst>
            <pc:docMk/>
            <pc:sldMk cId="4223192136" sldId="303"/>
            <ac:spMk id="3" creationId="{CF3E4364-5F99-40F7-B810-6AA151CD4017}"/>
          </ac:spMkLst>
        </pc:spChg>
        <pc:spChg chg="mod">
          <ac:chgData name="nithesh v" userId="db7082547ecad9ef" providerId="LiveId" clId="{133477ED-49EA-4EBE-930B-608705EF1F92}" dt="2023-05-17T20:55:19.680" v="10"/>
          <ac:spMkLst>
            <pc:docMk/>
            <pc:sldMk cId="4223192136" sldId="303"/>
            <ac:spMk id="5" creationId="{A3451918-A58C-45CD-8C06-5CCB6D50C6B0}"/>
          </ac:spMkLst>
        </pc:spChg>
      </pc:sldChg>
      <pc:sldChg chg="new del">
        <pc:chgData name="nithesh v" userId="db7082547ecad9ef" providerId="LiveId" clId="{133477ED-49EA-4EBE-930B-608705EF1F92}" dt="2023-05-17T20:51:59.136" v="1" actId="47"/>
        <pc:sldMkLst>
          <pc:docMk/>
          <pc:sldMk cId="1153702348" sldId="304"/>
        </pc:sldMkLst>
      </pc:sldChg>
      <pc:sldChg chg="addSp delSp modSp new mod">
        <pc:chgData name="nithesh v" userId="db7082547ecad9ef" providerId="LiveId" clId="{133477ED-49EA-4EBE-930B-608705EF1F92}" dt="2023-05-17T21:11:25.717" v="150" actId="1076"/>
        <pc:sldMkLst>
          <pc:docMk/>
          <pc:sldMk cId="1520655761" sldId="304"/>
        </pc:sldMkLst>
        <pc:spChg chg="mod">
          <ac:chgData name="nithesh v" userId="db7082547ecad9ef" providerId="LiveId" clId="{133477ED-49EA-4EBE-930B-608705EF1F92}" dt="2023-05-17T20:52:31.196" v="5"/>
          <ac:spMkLst>
            <pc:docMk/>
            <pc:sldMk cId="1520655761" sldId="304"/>
            <ac:spMk id="2" creationId="{5DF748DE-FE8B-E7A0-1763-941C50E639BE}"/>
          </ac:spMkLst>
        </pc:spChg>
        <pc:spChg chg="del">
          <ac:chgData name="nithesh v" userId="db7082547ecad9ef" providerId="LiveId" clId="{133477ED-49EA-4EBE-930B-608705EF1F92}" dt="2023-05-17T21:11:11.678" v="146"/>
          <ac:spMkLst>
            <pc:docMk/>
            <pc:sldMk cId="1520655761" sldId="304"/>
            <ac:spMk id="3" creationId="{DBDFF0B9-DB31-9F81-3B62-C8700803B431}"/>
          </ac:spMkLst>
        </pc:spChg>
        <pc:spChg chg="mod">
          <ac:chgData name="nithesh v" userId="db7082547ecad9ef" providerId="LiveId" clId="{133477ED-49EA-4EBE-930B-608705EF1F92}" dt="2023-05-17T20:55:19.680" v="10"/>
          <ac:spMkLst>
            <pc:docMk/>
            <pc:sldMk cId="1520655761" sldId="304"/>
            <ac:spMk id="5" creationId="{C27DDE9C-AAE3-B868-BE11-97B4010F770B}"/>
          </ac:spMkLst>
        </pc:spChg>
        <pc:picChg chg="add mod">
          <ac:chgData name="nithesh v" userId="db7082547ecad9ef" providerId="LiveId" clId="{133477ED-49EA-4EBE-930B-608705EF1F92}" dt="2023-05-17T21:11:25.717" v="150" actId="1076"/>
          <ac:picMkLst>
            <pc:docMk/>
            <pc:sldMk cId="1520655761" sldId="304"/>
            <ac:picMk id="7" creationId="{823CE9CD-9728-4F1C-C241-0C49460A21B0}"/>
          </ac:picMkLst>
        </pc:picChg>
      </pc:sldChg>
      <pc:sldChg chg="modSp new mod">
        <pc:chgData name="nithesh v" userId="db7082547ecad9ef" providerId="LiveId" clId="{133477ED-49EA-4EBE-930B-608705EF1F92}" dt="2023-05-17T21:31:23.208" v="330" actId="20577"/>
        <pc:sldMkLst>
          <pc:docMk/>
          <pc:sldMk cId="3624960023" sldId="305"/>
        </pc:sldMkLst>
        <pc:spChg chg="mod">
          <ac:chgData name="nithesh v" userId="db7082547ecad9ef" providerId="LiveId" clId="{133477ED-49EA-4EBE-930B-608705EF1F92}" dt="2023-05-17T21:08:40.130" v="145"/>
          <ac:spMkLst>
            <pc:docMk/>
            <pc:sldMk cId="3624960023" sldId="305"/>
            <ac:spMk id="2" creationId="{B3415B77-FA4A-E7F4-7192-F26654F7C4C1}"/>
          </ac:spMkLst>
        </pc:spChg>
        <pc:spChg chg="mod">
          <ac:chgData name="nithesh v" userId="db7082547ecad9ef" providerId="LiveId" clId="{133477ED-49EA-4EBE-930B-608705EF1F92}" dt="2023-05-17T21:31:23.208" v="330" actId="20577"/>
          <ac:spMkLst>
            <pc:docMk/>
            <pc:sldMk cId="3624960023" sldId="305"/>
            <ac:spMk id="3" creationId="{3CE66517-C46C-B138-EEEC-8793F6D09006}"/>
          </ac:spMkLst>
        </pc:spChg>
        <pc:spChg chg="mod">
          <ac:chgData name="nithesh v" userId="db7082547ecad9ef" providerId="LiveId" clId="{133477ED-49EA-4EBE-930B-608705EF1F92}" dt="2023-05-17T20:55:19.680" v="10"/>
          <ac:spMkLst>
            <pc:docMk/>
            <pc:sldMk cId="3624960023" sldId="305"/>
            <ac:spMk id="5" creationId="{12485033-0D8F-709D-B31A-37505667A770}"/>
          </ac:spMkLst>
        </pc:spChg>
      </pc:sldChg>
      <pc:sldChg chg="addSp delSp modSp new mod">
        <pc:chgData name="nithesh v" userId="db7082547ecad9ef" providerId="LiveId" clId="{133477ED-49EA-4EBE-930B-608705EF1F92}" dt="2023-05-17T21:38:11.780" v="344" actId="1076"/>
        <pc:sldMkLst>
          <pc:docMk/>
          <pc:sldMk cId="1766346596" sldId="306"/>
        </pc:sldMkLst>
        <pc:spChg chg="mod">
          <ac:chgData name="nithesh v" userId="db7082547ecad9ef" providerId="LiveId" clId="{133477ED-49EA-4EBE-930B-608705EF1F92}" dt="2023-05-17T21:32:22.575" v="337" actId="120"/>
          <ac:spMkLst>
            <pc:docMk/>
            <pc:sldMk cId="1766346596" sldId="306"/>
            <ac:spMk id="2" creationId="{CA99457C-C45F-DC09-7B1F-BCAEA12FE4B8}"/>
          </ac:spMkLst>
        </pc:spChg>
        <pc:spChg chg="del">
          <ac:chgData name="nithesh v" userId="db7082547ecad9ef" providerId="LiveId" clId="{133477ED-49EA-4EBE-930B-608705EF1F92}" dt="2023-05-17T21:37:55.863" v="338"/>
          <ac:spMkLst>
            <pc:docMk/>
            <pc:sldMk cId="1766346596" sldId="306"/>
            <ac:spMk id="3" creationId="{08E12DC9-B9E5-6BE4-C44E-123AAD4620C2}"/>
          </ac:spMkLst>
        </pc:spChg>
        <pc:spChg chg="mod">
          <ac:chgData name="nithesh v" userId="db7082547ecad9ef" providerId="LiveId" clId="{133477ED-49EA-4EBE-930B-608705EF1F92}" dt="2023-05-17T20:55:19.680" v="10"/>
          <ac:spMkLst>
            <pc:docMk/>
            <pc:sldMk cId="1766346596" sldId="306"/>
            <ac:spMk id="5" creationId="{ACA78EC2-8F7F-456C-C8E0-9748248FAE56}"/>
          </ac:spMkLst>
        </pc:spChg>
        <pc:picChg chg="add mod">
          <ac:chgData name="nithesh v" userId="db7082547ecad9ef" providerId="LiveId" clId="{133477ED-49EA-4EBE-930B-608705EF1F92}" dt="2023-05-17T21:38:11.780" v="344" actId="1076"/>
          <ac:picMkLst>
            <pc:docMk/>
            <pc:sldMk cId="1766346596" sldId="306"/>
            <ac:picMk id="7" creationId="{C5E5B7DD-A53B-4821-171A-CEB6E17041DE}"/>
          </ac:picMkLst>
        </pc:picChg>
      </pc:sldChg>
      <pc:sldChg chg="new del">
        <pc:chgData name="nithesh v" userId="db7082547ecad9ef" providerId="LiveId" clId="{133477ED-49EA-4EBE-930B-608705EF1F92}" dt="2023-05-17T20:54:10.368" v="8" actId="47"/>
        <pc:sldMkLst>
          <pc:docMk/>
          <pc:sldMk cId="2874464592" sldId="306"/>
        </pc:sldMkLst>
      </pc:sldChg>
      <pc:sldMasterChg chg="modSp modSldLayout">
        <pc:chgData name="nithesh v" userId="db7082547ecad9ef" providerId="LiveId" clId="{133477ED-49EA-4EBE-930B-608705EF1F92}" dt="2023-05-17T20:55:19.680" v="10"/>
        <pc:sldMasterMkLst>
          <pc:docMk/>
          <pc:sldMasterMk cId="3851201036" sldId="2147483648"/>
        </pc:sldMasterMkLst>
        <pc:spChg chg="mod">
          <ac:chgData name="nithesh v" userId="db7082547ecad9ef" providerId="LiveId" clId="{133477ED-49EA-4EBE-930B-608705EF1F92}" dt="2023-05-17T20:55:19.680" v="10"/>
          <ac:spMkLst>
            <pc:docMk/>
            <pc:sldMasterMk cId="3851201036" sldId="2147483648"/>
            <ac:spMk id="5" creationId="{F4021BD3-2010-4C03-B16F-0A73B88441A2}"/>
          </ac:spMkLst>
        </pc:spChg>
        <pc:sldLayoutChg chg="modSp">
          <pc:chgData name="nithesh v" userId="db7082547ecad9ef" providerId="LiveId" clId="{133477ED-49EA-4EBE-930B-608705EF1F92}" dt="2023-05-17T20:55:19.680" v="10"/>
          <pc:sldLayoutMkLst>
            <pc:docMk/>
            <pc:sldMasterMk cId="3851201036" sldId="2147483648"/>
            <pc:sldLayoutMk cId="2460040119" sldId="2147483649"/>
          </pc:sldLayoutMkLst>
          <pc:spChg chg="mod">
            <ac:chgData name="nithesh v" userId="db7082547ecad9ef" providerId="LiveId" clId="{133477ED-49EA-4EBE-930B-608705EF1F92}" dt="2023-05-17T20:55:19.680" v="10"/>
            <ac:spMkLst>
              <pc:docMk/>
              <pc:sldMasterMk cId="3851201036" sldId="2147483648"/>
              <pc:sldLayoutMk cId="2460040119" sldId="2147483649"/>
              <ac:spMk id="10" creationId="{3D983015-6388-4E20-AD6F-7E66AB9F2931}"/>
            </ac:spMkLst>
          </pc:spChg>
        </pc:sldLayoutChg>
        <pc:sldLayoutChg chg="modSp">
          <pc:chgData name="nithesh v" userId="db7082547ecad9ef" providerId="LiveId" clId="{133477ED-49EA-4EBE-930B-608705EF1F92}" dt="2023-05-17T20:55:19.680" v="10"/>
          <pc:sldLayoutMkLst>
            <pc:docMk/>
            <pc:sldMasterMk cId="3851201036" sldId="2147483648"/>
            <pc:sldLayoutMk cId="52511341" sldId="2147483650"/>
          </pc:sldLayoutMkLst>
          <pc:spChg chg="mod">
            <ac:chgData name="nithesh v" userId="db7082547ecad9ef" providerId="LiveId" clId="{133477ED-49EA-4EBE-930B-608705EF1F92}" dt="2023-05-17T20:55:19.680" v="10"/>
            <ac:spMkLst>
              <pc:docMk/>
              <pc:sldMasterMk cId="3851201036" sldId="2147483648"/>
              <pc:sldLayoutMk cId="52511341" sldId="2147483650"/>
              <ac:spMk id="5" creationId="{5204BD19-E756-4AF5-AFB5-771545F4A8FF}"/>
            </ac:spMkLst>
          </pc:spChg>
        </pc:sldLayoutChg>
        <pc:sldLayoutChg chg="modSp">
          <pc:chgData name="nithesh v" userId="db7082547ecad9ef" providerId="LiveId" clId="{133477ED-49EA-4EBE-930B-608705EF1F92}" dt="2023-05-17T20:55:19.680" v="10"/>
          <pc:sldLayoutMkLst>
            <pc:docMk/>
            <pc:sldMasterMk cId="3851201036" sldId="2147483648"/>
            <pc:sldLayoutMk cId="3385878140" sldId="2147483651"/>
          </pc:sldLayoutMkLst>
          <pc:spChg chg="mod">
            <ac:chgData name="nithesh v" userId="db7082547ecad9ef" providerId="LiveId" clId="{133477ED-49EA-4EBE-930B-608705EF1F92}" dt="2023-05-17T20:55:19.680" v="10"/>
            <ac:spMkLst>
              <pc:docMk/>
              <pc:sldMasterMk cId="3851201036" sldId="2147483648"/>
              <pc:sldLayoutMk cId="3385878140" sldId="2147483651"/>
              <ac:spMk id="5" creationId="{6DB4165C-CC9B-4AA6-8438-D723441BE7C6}"/>
            </ac:spMkLst>
          </pc:spChg>
        </pc:sldLayoutChg>
        <pc:sldLayoutChg chg="modSp">
          <pc:chgData name="nithesh v" userId="db7082547ecad9ef" providerId="LiveId" clId="{133477ED-49EA-4EBE-930B-608705EF1F92}" dt="2023-05-17T20:55:19.680" v="10"/>
          <pc:sldLayoutMkLst>
            <pc:docMk/>
            <pc:sldMasterMk cId="3851201036" sldId="2147483648"/>
            <pc:sldLayoutMk cId="1787921840" sldId="2147483652"/>
          </pc:sldLayoutMkLst>
          <pc:spChg chg="mod">
            <ac:chgData name="nithesh v" userId="db7082547ecad9ef" providerId="LiveId" clId="{133477ED-49EA-4EBE-930B-608705EF1F92}" dt="2023-05-17T20:55:19.680" v="10"/>
            <ac:spMkLst>
              <pc:docMk/>
              <pc:sldMasterMk cId="3851201036" sldId="2147483648"/>
              <pc:sldLayoutMk cId="1787921840" sldId="2147483652"/>
              <ac:spMk id="6" creationId="{D56E15CD-F05A-4BB8-B3FC-7E1559287EBD}"/>
            </ac:spMkLst>
          </pc:spChg>
        </pc:sldLayoutChg>
        <pc:sldLayoutChg chg="modSp">
          <pc:chgData name="nithesh v" userId="db7082547ecad9ef" providerId="LiveId" clId="{133477ED-49EA-4EBE-930B-608705EF1F92}" dt="2023-05-17T20:55:19.680" v="10"/>
          <pc:sldLayoutMkLst>
            <pc:docMk/>
            <pc:sldMasterMk cId="3851201036" sldId="2147483648"/>
            <pc:sldLayoutMk cId="2069125145" sldId="2147483653"/>
          </pc:sldLayoutMkLst>
          <pc:spChg chg="mod">
            <ac:chgData name="nithesh v" userId="db7082547ecad9ef" providerId="LiveId" clId="{133477ED-49EA-4EBE-930B-608705EF1F92}" dt="2023-05-17T20:55:19.680" v="10"/>
            <ac:spMkLst>
              <pc:docMk/>
              <pc:sldMasterMk cId="3851201036" sldId="2147483648"/>
              <pc:sldLayoutMk cId="2069125145" sldId="2147483653"/>
              <ac:spMk id="8" creationId="{84AF556A-10AB-43D3-9B95-B14A3B78100D}"/>
            </ac:spMkLst>
          </pc:spChg>
        </pc:sldLayoutChg>
        <pc:sldLayoutChg chg="modSp">
          <pc:chgData name="nithesh v" userId="db7082547ecad9ef" providerId="LiveId" clId="{133477ED-49EA-4EBE-930B-608705EF1F92}" dt="2023-05-17T20:55:19.680" v="10"/>
          <pc:sldLayoutMkLst>
            <pc:docMk/>
            <pc:sldMasterMk cId="3851201036" sldId="2147483648"/>
            <pc:sldLayoutMk cId="2831023069" sldId="2147483654"/>
          </pc:sldLayoutMkLst>
          <pc:spChg chg="mod">
            <ac:chgData name="nithesh v" userId="db7082547ecad9ef" providerId="LiveId" clId="{133477ED-49EA-4EBE-930B-608705EF1F92}" dt="2023-05-17T20:55:19.680" v="10"/>
            <ac:spMkLst>
              <pc:docMk/>
              <pc:sldMasterMk cId="3851201036" sldId="2147483648"/>
              <pc:sldLayoutMk cId="2831023069" sldId="2147483654"/>
              <ac:spMk id="4" creationId="{DFB11197-B865-49F2-9966-7E0B2C71A5FB}"/>
            </ac:spMkLst>
          </pc:spChg>
        </pc:sldLayoutChg>
        <pc:sldLayoutChg chg="modSp">
          <pc:chgData name="nithesh v" userId="db7082547ecad9ef" providerId="LiveId" clId="{133477ED-49EA-4EBE-930B-608705EF1F92}" dt="2023-05-17T20:55:19.680" v="10"/>
          <pc:sldLayoutMkLst>
            <pc:docMk/>
            <pc:sldMasterMk cId="3851201036" sldId="2147483648"/>
            <pc:sldLayoutMk cId="2529518948" sldId="2147483655"/>
          </pc:sldLayoutMkLst>
          <pc:spChg chg="mod">
            <ac:chgData name="nithesh v" userId="db7082547ecad9ef" providerId="LiveId" clId="{133477ED-49EA-4EBE-930B-608705EF1F92}" dt="2023-05-17T20:55:19.680" v="10"/>
            <ac:spMkLst>
              <pc:docMk/>
              <pc:sldMasterMk cId="3851201036" sldId="2147483648"/>
              <pc:sldLayoutMk cId="2529518948" sldId="2147483655"/>
              <ac:spMk id="3" creationId="{9955948F-4DD8-4B7E-B87A-0F879F87F94F}"/>
            </ac:spMkLst>
          </pc:spChg>
        </pc:sldLayoutChg>
        <pc:sldLayoutChg chg="modSp">
          <pc:chgData name="nithesh v" userId="db7082547ecad9ef" providerId="LiveId" clId="{133477ED-49EA-4EBE-930B-608705EF1F92}" dt="2023-05-17T20:55:19.680" v="10"/>
          <pc:sldLayoutMkLst>
            <pc:docMk/>
            <pc:sldMasterMk cId="3851201036" sldId="2147483648"/>
            <pc:sldLayoutMk cId="3993416002" sldId="2147483656"/>
          </pc:sldLayoutMkLst>
          <pc:spChg chg="mod">
            <ac:chgData name="nithesh v" userId="db7082547ecad9ef" providerId="LiveId" clId="{133477ED-49EA-4EBE-930B-608705EF1F92}" dt="2023-05-17T20:55:19.680" v="10"/>
            <ac:spMkLst>
              <pc:docMk/>
              <pc:sldMasterMk cId="3851201036" sldId="2147483648"/>
              <pc:sldLayoutMk cId="3993416002" sldId="2147483656"/>
              <ac:spMk id="6" creationId="{7878B58E-3AEF-440D-A10D-F772E49E442A}"/>
            </ac:spMkLst>
          </pc:spChg>
        </pc:sldLayoutChg>
        <pc:sldLayoutChg chg="modSp">
          <pc:chgData name="nithesh v" userId="db7082547ecad9ef" providerId="LiveId" clId="{133477ED-49EA-4EBE-930B-608705EF1F92}" dt="2023-05-17T20:55:19.680" v="10"/>
          <pc:sldLayoutMkLst>
            <pc:docMk/>
            <pc:sldMasterMk cId="3851201036" sldId="2147483648"/>
            <pc:sldLayoutMk cId="2479075580" sldId="2147483657"/>
          </pc:sldLayoutMkLst>
          <pc:spChg chg="mod">
            <ac:chgData name="nithesh v" userId="db7082547ecad9ef" providerId="LiveId" clId="{133477ED-49EA-4EBE-930B-608705EF1F92}" dt="2023-05-17T20:55:19.680" v="10"/>
            <ac:spMkLst>
              <pc:docMk/>
              <pc:sldMasterMk cId="3851201036" sldId="2147483648"/>
              <pc:sldLayoutMk cId="2479075580" sldId="2147483657"/>
              <ac:spMk id="6" creationId="{CD445D96-C54E-4064-85EC-B034A221A81B}"/>
            </ac:spMkLst>
          </pc:spChg>
        </pc:sldLayoutChg>
        <pc:sldLayoutChg chg="modSp">
          <pc:chgData name="nithesh v" userId="db7082547ecad9ef" providerId="LiveId" clId="{133477ED-49EA-4EBE-930B-608705EF1F92}" dt="2023-05-17T20:55:19.680" v="10"/>
          <pc:sldLayoutMkLst>
            <pc:docMk/>
            <pc:sldMasterMk cId="3851201036" sldId="2147483648"/>
            <pc:sldLayoutMk cId="4122648757" sldId="2147483658"/>
          </pc:sldLayoutMkLst>
          <pc:spChg chg="mod">
            <ac:chgData name="nithesh v" userId="db7082547ecad9ef" providerId="LiveId" clId="{133477ED-49EA-4EBE-930B-608705EF1F92}" dt="2023-05-17T20:55:19.680" v="10"/>
            <ac:spMkLst>
              <pc:docMk/>
              <pc:sldMasterMk cId="3851201036" sldId="2147483648"/>
              <pc:sldLayoutMk cId="4122648757" sldId="2147483658"/>
              <ac:spMk id="5" creationId="{9E4DE548-341C-4721-B512-7D5D1C20A6D3}"/>
            </ac:spMkLst>
          </pc:spChg>
        </pc:sldLayoutChg>
        <pc:sldLayoutChg chg="modSp">
          <pc:chgData name="nithesh v" userId="db7082547ecad9ef" providerId="LiveId" clId="{133477ED-49EA-4EBE-930B-608705EF1F92}" dt="2023-05-17T20:55:19.680" v="10"/>
          <pc:sldLayoutMkLst>
            <pc:docMk/>
            <pc:sldMasterMk cId="3851201036" sldId="2147483648"/>
            <pc:sldLayoutMk cId="3320152093" sldId="2147483659"/>
          </pc:sldLayoutMkLst>
          <pc:spChg chg="mod">
            <ac:chgData name="nithesh v" userId="db7082547ecad9ef" providerId="LiveId" clId="{133477ED-49EA-4EBE-930B-608705EF1F92}" dt="2023-05-17T20:55:19.680" v="10"/>
            <ac:spMkLst>
              <pc:docMk/>
              <pc:sldMasterMk cId="3851201036" sldId="2147483648"/>
              <pc:sldLayoutMk cId="3320152093" sldId="2147483659"/>
              <ac:spMk id="5" creationId="{8138E296-6B8F-4552-A0A1-1C6E88E121DA}"/>
            </ac:spMkLst>
          </pc:spChg>
        </pc:sldLayoutChg>
      </pc:sldMasterChg>
      <pc:sldMasterChg chg="modSp modSldLayout">
        <pc:chgData name="nithesh v" userId="db7082547ecad9ef" providerId="LiveId" clId="{133477ED-49EA-4EBE-930B-608705EF1F92}" dt="2023-05-17T20:55:19.680" v="10"/>
        <pc:sldMasterMkLst>
          <pc:docMk/>
          <pc:sldMasterMk cId="470166664" sldId="2147483660"/>
        </pc:sldMasterMkLst>
        <pc:spChg chg="mod">
          <ac:chgData name="nithesh v" userId="db7082547ecad9ef" providerId="LiveId" clId="{133477ED-49EA-4EBE-930B-608705EF1F92}" dt="2023-05-17T20:55:19.680" v="10"/>
          <ac:spMkLst>
            <pc:docMk/>
            <pc:sldMasterMk cId="470166664" sldId="2147483660"/>
            <ac:spMk id="5" creationId="{B23CB92D-2B8B-4F40-8A6C-3E7D5086B63F}"/>
          </ac:spMkLst>
        </pc:spChg>
        <pc:sldLayoutChg chg="modSp">
          <pc:chgData name="nithesh v" userId="db7082547ecad9ef" providerId="LiveId" clId="{133477ED-49EA-4EBE-930B-608705EF1F92}" dt="2023-05-17T20:55:19.680" v="10"/>
          <pc:sldLayoutMkLst>
            <pc:docMk/>
            <pc:sldMasterMk cId="470166664" sldId="2147483660"/>
            <pc:sldLayoutMk cId="7660889" sldId="2147483661"/>
          </pc:sldLayoutMkLst>
          <pc:spChg chg="mod">
            <ac:chgData name="nithesh v" userId="db7082547ecad9ef" providerId="LiveId" clId="{133477ED-49EA-4EBE-930B-608705EF1F92}" dt="2023-05-17T20:55:19.680" v="10"/>
            <ac:spMkLst>
              <pc:docMk/>
              <pc:sldMasterMk cId="470166664" sldId="2147483660"/>
              <pc:sldLayoutMk cId="7660889" sldId="2147483661"/>
              <ac:spMk id="5" creationId="{65C5189A-8E51-465D-94CA-2CA37A42C426}"/>
            </ac:spMkLst>
          </pc:spChg>
        </pc:sldLayoutChg>
        <pc:sldLayoutChg chg="modSp">
          <pc:chgData name="nithesh v" userId="db7082547ecad9ef" providerId="LiveId" clId="{133477ED-49EA-4EBE-930B-608705EF1F92}" dt="2023-05-17T20:55:19.680" v="10"/>
          <pc:sldLayoutMkLst>
            <pc:docMk/>
            <pc:sldMasterMk cId="470166664" sldId="2147483660"/>
            <pc:sldLayoutMk cId="3061004420" sldId="2147483662"/>
          </pc:sldLayoutMkLst>
          <pc:spChg chg="mod">
            <ac:chgData name="nithesh v" userId="db7082547ecad9ef" providerId="LiveId" clId="{133477ED-49EA-4EBE-930B-608705EF1F92}" dt="2023-05-17T20:55:19.680" v="10"/>
            <ac:spMkLst>
              <pc:docMk/>
              <pc:sldMasterMk cId="470166664" sldId="2147483660"/>
              <pc:sldLayoutMk cId="3061004420" sldId="2147483662"/>
              <ac:spMk id="5" creationId="{E1D61A16-2E13-4EFB-8CDF-FC9CC66F7F53}"/>
            </ac:spMkLst>
          </pc:spChg>
        </pc:sldLayoutChg>
        <pc:sldLayoutChg chg="modSp">
          <pc:chgData name="nithesh v" userId="db7082547ecad9ef" providerId="LiveId" clId="{133477ED-49EA-4EBE-930B-608705EF1F92}" dt="2023-05-17T20:55:19.680" v="10"/>
          <pc:sldLayoutMkLst>
            <pc:docMk/>
            <pc:sldMasterMk cId="470166664" sldId="2147483660"/>
            <pc:sldLayoutMk cId="877949497" sldId="2147483663"/>
          </pc:sldLayoutMkLst>
          <pc:spChg chg="mod">
            <ac:chgData name="nithesh v" userId="db7082547ecad9ef" providerId="LiveId" clId="{133477ED-49EA-4EBE-930B-608705EF1F92}" dt="2023-05-17T20:55:19.680" v="10"/>
            <ac:spMkLst>
              <pc:docMk/>
              <pc:sldMasterMk cId="470166664" sldId="2147483660"/>
              <pc:sldLayoutMk cId="877949497" sldId="2147483663"/>
              <ac:spMk id="5" creationId="{3D1AD74B-00E1-4F5C-9665-32035BF2C6E0}"/>
            </ac:spMkLst>
          </pc:spChg>
        </pc:sldLayoutChg>
        <pc:sldLayoutChg chg="modSp">
          <pc:chgData name="nithesh v" userId="db7082547ecad9ef" providerId="LiveId" clId="{133477ED-49EA-4EBE-930B-608705EF1F92}" dt="2023-05-17T20:55:19.680" v="10"/>
          <pc:sldLayoutMkLst>
            <pc:docMk/>
            <pc:sldMasterMk cId="470166664" sldId="2147483660"/>
            <pc:sldLayoutMk cId="3373663657" sldId="2147483664"/>
          </pc:sldLayoutMkLst>
          <pc:spChg chg="mod">
            <ac:chgData name="nithesh v" userId="db7082547ecad9ef" providerId="LiveId" clId="{133477ED-49EA-4EBE-930B-608705EF1F92}" dt="2023-05-17T20:55:19.680" v="10"/>
            <ac:spMkLst>
              <pc:docMk/>
              <pc:sldMasterMk cId="470166664" sldId="2147483660"/>
              <pc:sldLayoutMk cId="3373663657" sldId="2147483664"/>
              <ac:spMk id="6" creationId="{8B820B5B-0E13-4972-A392-974907336DF8}"/>
            </ac:spMkLst>
          </pc:spChg>
        </pc:sldLayoutChg>
        <pc:sldLayoutChg chg="modSp">
          <pc:chgData name="nithesh v" userId="db7082547ecad9ef" providerId="LiveId" clId="{133477ED-49EA-4EBE-930B-608705EF1F92}" dt="2023-05-17T20:55:19.680" v="10"/>
          <pc:sldLayoutMkLst>
            <pc:docMk/>
            <pc:sldMasterMk cId="470166664" sldId="2147483660"/>
            <pc:sldLayoutMk cId="147332910" sldId="2147483665"/>
          </pc:sldLayoutMkLst>
          <pc:spChg chg="mod">
            <ac:chgData name="nithesh v" userId="db7082547ecad9ef" providerId="LiveId" clId="{133477ED-49EA-4EBE-930B-608705EF1F92}" dt="2023-05-17T20:55:19.680" v="10"/>
            <ac:spMkLst>
              <pc:docMk/>
              <pc:sldMasterMk cId="470166664" sldId="2147483660"/>
              <pc:sldLayoutMk cId="147332910" sldId="2147483665"/>
              <ac:spMk id="8" creationId="{BBFB8047-5328-4D94-89C5-0E45FDCF70CB}"/>
            </ac:spMkLst>
          </pc:spChg>
        </pc:sldLayoutChg>
        <pc:sldLayoutChg chg="modSp">
          <pc:chgData name="nithesh v" userId="db7082547ecad9ef" providerId="LiveId" clId="{133477ED-49EA-4EBE-930B-608705EF1F92}" dt="2023-05-17T20:55:19.680" v="10"/>
          <pc:sldLayoutMkLst>
            <pc:docMk/>
            <pc:sldMasterMk cId="470166664" sldId="2147483660"/>
            <pc:sldLayoutMk cId="4082620087" sldId="2147483666"/>
          </pc:sldLayoutMkLst>
          <pc:spChg chg="mod">
            <ac:chgData name="nithesh v" userId="db7082547ecad9ef" providerId="LiveId" clId="{133477ED-49EA-4EBE-930B-608705EF1F92}" dt="2023-05-17T20:55:19.680" v="10"/>
            <ac:spMkLst>
              <pc:docMk/>
              <pc:sldMasterMk cId="470166664" sldId="2147483660"/>
              <pc:sldLayoutMk cId="4082620087" sldId="2147483666"/>
              <ac:spMk id="4" creationId="{4F818F6F-6970-4056-87C0-A889C16D4BED}"/>
            </ac:spMkLst>
          </pc:spChg>
        </pc:sldLayoutChg>
        <pc:sldLayoutChg chg="modSp">
          <pc:chgData name="nithesh v" userId="db7082547ecad9ef" providerId="LiveId" clId="{133477ED-49EA-4EBE-930B-608705EF1F92}" dt="2023-05-17T20:55:19.680" v="10"/>
          <pc:sldLayoutMkLst>
            <pc:docMk/>
            <pc:sldMasterMk cId="470166664" sldId="2147483660"/>
            <pc:sldLayoutMk cId="2824688926" sldId="2147483667"/>
          </pc:sldLayoutMkLst>
          <pc:spChg chg="mod">
            <ac:chgData name="nithesh v" userId="db7082547ecad9ef" providerId="LiveId" clId="{133477ED-49EA-4EBE-930B-608705EF1F92}" dt="2023-05-17T20:55:19.680" v="10"/>
            <ac:spMkLst>
              <pc:docMk/>
              <pc:sldMasterMk cId="470166664" sldId="2147483660"/>
              <pc:sldLayoutMk cId="2824688926" sldId="2147483667"/>
              <ac:spMk id="3" creationId="{33FF155C-72A0-4CED-806C-BD21698B7138}"/>
            </ac:spMkLst>
          </pc:spChg>
        </pc:sldLayoutChg>
        <pc:sldLayoutChg chg="modSp">
          <pc:chgData name="nithesh v" userId="db7082547ecad9ef" providerId="LiveId" clId="{133477ED-49EA-4EBE-930B-608705EF1F92}" dt="2023-05-17T20:55:19.680" v="10"/>
          <pc:sldLayoutMkLst>
            <pc:docMk/>
            <pc:sldMasterMk cId="470166664" sldId="2147483660"/>
            <pc:sldLayoutMk cId="2751810024" sldId="2147483668"/>
          </pc:sldLayoutMkLst>
          <pc:spChg chg="mod">
            <ac:chgData name="nithesh v" userId="db7082547ecad9ef" providerId="LiveId" clId="{133477ED-49EA-4EBE-930B-608705EF1F92}" dt="2023-05-17T20:55:19.680" v="10"/>
            <ac:spMkLst>
              <pc:docMk/>
              <pc:sldMasterMk cId="470166664" sldId="2147483660"/>
              <pc:sldLayoutMk cId="2751810024" sldId="2147483668"/>
              <ac:spMk id="6" creationId="{5C2FDB56-B401-4DC5-BFF9-3C42C9BEE6E3}"/>
            </ac:spMkLst>
          </pc:spChg>
        </pc:sldLayoutChg>
        <pc:sldLayoutChg chg="modSp">
          <pc:chgData name="nithesh v" userId="db7082547ecad9ef" providerId="LiveId" clId="{133477ED-49EA-4EBE-930B-608705EF1F92}" dt="2023-05-17T20:55:19.680" v="10"/>
          <pc:sldLayoutMkLst>
            <pc:docMk/>
            <pc:sldMasterMk cId="470166664" sldId="2147483660"/>
            <pc:sldLayoutMk cId="3004325448" sldId="2147483669"/>
          </pc:sldLayoutMkLst>
          <pc:spChg chg="mod">
            <ac:chgData name="nithesh v" userId="db7082547ecad9ef" providerId="LiveId" clId="{133477ED-49EA-4EBE-930B-608705EF1F92}" dt="2023-05-17T20:55:19.680" v="10"/>
            <ac:spMkLst>
              <pc:docMk/>
              <pc:sldMasterMk cId="470166664" sldId="2147483660"/>
              <pc:sldLayoutMk cId="3004325448" sldId="2147483669"/>
              <ac:spMk id="6" creationId="{DB04BFCC-08B1-47C5-A3BD-97099B748F90}"/>
            </ac:spMkLst>
          </pc:spChg>
        </pc:sldLayoutChg>
        <pc:sldLayoutChg chg="modSp">
          <pc:chgData name="nithesh v" userId="db7082547ecad9ef" providerId="LiveId" clId="{133477ED-49EA-4EBE-930B-608705EF1F92}" dt="2023-05-17T20:55:19.680" v="10"/>
          <pc:sldLayoutMkLst>
            <pc:docMk/>
            <pc:sldMasterMk cId="470166664" sldId="2147483660"/>
            <pc:sldLayoutMk cId="753621791" sldId="2147483670"/>
          </pc:sldLayoutMkLst>
          <pc:spChg chg="mod">
            <ac:chgData name="nithesh v" userId="db7082547ecad9ef" providerId="LiveId" clId="{133477ED-49EA-4EBE-930B-608705EF1F92}" dt="2023-05-17T20:55:19.680" v="10"/>
            <ac:spMkLst>
              <pc:docMk/>
              <pc:sldMasterMk cId="470166664" sldId="2147483660"/>
              <pc:sldLayoutMk cId="753621791" sldId="2147483670"/>
              <ac:spMk id="5" creationId="{8B829C58-8F3A-47E6-A96C-78AF0FF7154D}"/>
            </ac:spMkLst>
          </pc:spChg>
        </pc:sldLayoutChg>
        <pc:sldLayoutChg chg="modSp">
          <pc:chgData name="nithesh v" userId="db7082547ecad9ef" providerId="LiveId" clId="{133477ED-49EA-4EBE-930B-608705EF1F92}" dt="2023-05-17T20:55:19.680" v="10"/>
          <pc:sldLayoutMkLst>
            <pc:docMk/>
            <pc:sldMasterMk cId="470166664" sldId="2147483660"/>
            <pc:sldLayoutMk cId="2904758374" sldId="2147483671"/>
          </pc:sldLayoutMkLst>
          <pc:spChg chg="mod">
            <ac:chgData name="nithesh v" userId="db7082547ecad9ef" providerId="LiveId" clId="{133477ED-49EA-4EBE-930B-608705EF1F92}" dt="2023-05-17T20:55:19.680" v="10"/>
            <ac:spMkLst>
              <pc:docMk/>
              <pc:sldMasterMk cId="470166664" sldId="2147483660"/>
              <pc:sldLayoutMk cId="2904758374" sldId="2147483671"/>
              <ac:spMk id="5" creationId="{6D7CD807-EBDF-4EB0-ACC5-0AC7E961DA9C}"/>
            </ac:spMkLst>
          </pc:spChg>
        </pc:sldLayoutChg>
      </pc:sldMasterChg>
    </pc:docChg>
  </pc:docChgLst>
  <pc:docChgLst>
    <pc:chgData name="nithesh v" userId="db7082547ecad9ef" providerId="LiveId" clId="{D8385BCF-FAC8-4D1B-866B-5BA658243C60}"/>
    <pc:docChg chg="addSld modSld">
      <pc:chgData name="nithesh v" userId="db7082547ecad9ef" providerId="LiveId" clId="{D8385BCF-FAC8-4D1B-866B-5BA658243C60}" dt="2023-05-17T21:53:48.996" v="7" actId="1076"/>
      <pc:docMkLst>
        <pc:docMk/>
      </pc:docMkLst>
      <pc:sldChg chg="addSp delSp modSp new mod">
        <pc:chgData name="nithesh v" userId="db7082547ecad9ef" providerId="LiveId" clId="{D8385BCF-FAC8-4D1B-866B-5BA658243C60}" dt="2023-05-17T21:53:48.996" v="7" actId="1076"/>
        <pc:sldMkLst>
          <pc:docMk/>
          <pc:sldMk cId="3676230671" sldId="308"/>
        </pc:sldMkLst>
        <pc:spChg chg="mod">
          <ac:chgData name="nithesh v" userId="db7082547ecad9ef" providerId="LiveId" clId="{D8385BCF-FAC8-4D1B-866B-5BA658243C60}" dt="2023-05-17T21:50:25.549" v="2" actId="2711"/>
          <ac:spMkLst>
            <pc:docMk/>
            <pc:sldMk cId="3676230671" sldId="308"/>
            <ac:spMk id="2" creationId="{8626B5D8-9BF2-99E8-ADD7-B4080DA18BCE}"/>
          </ac:spMkLst>
        </pc:spChg>
        <pc:spChg chg="del">
          <ac:chgData name="nithesh v" userId="db7082547ecad9ef" providerId="LiveId" clId="{D8385BCF-FAC8-4D1B-866B-5BA658243C60}" dt="2023-05-17T21:53:04.622" v="3" actId="22"/>
          <ac:spMkLst>
            <pc:docMk/>
            <pc:sldMk cId="3676230671" sldId="308"/>
            <ac:spMk id="3" creationId="{980A69CC-AF1A-7052-D8E2-52DA1C699068}"/>
          </ac:spMkLst>
        </pc:spChg>
        <pc:picChg chg="add mod ord">
          <ac:chgData name="nithesh v" userId="db7082547ecad9ef" providerId="LiveId" clId="{D8385BCF-FAC8-4D1B-866B-5BA658243C60}" dt="2023-05-17T21:53:48.996" v="7" actId="1076"/>
          <ac:picMkLst>
            <pc:docMk/>
            <pc:sldMk cId="3676230671" sldId="308"/>
            <ac:picMk id="8" creationId="{507FBB97-EAC3-DAD2-9E43-523F2AE3B1A5}"/>
          </ac:picMkLst>
        </pc:picChg>
      </pc:sldChg>
    </pc:docChg>
  </pc:docChgLst>
  <pc:docChgLst>
    <pc:chgData name="nithesh v" userId="db7082547ecad9ef" providerId="LiveId" clId="{7CA2E4CE-E7C1-4E8B-A805-4E6C31B13B83}"/>
    <pc:docChg chg="custSel addSld modSld modMainMaster">
      <pc:chgData name="nithesh v" userId="db7082547ecad9ef" providerId="LiveId" clId="{7CA2E4CE-E7C1-4E8B-A805-4E6C31B13B83}" dt="2023-05-18T01:41:25.325" v="148" actId="20577"/>
      <pc:docMkLst>
        <pc:docMk/>
      </pc:docMkLst>
      <pc:sldChg chg="modSp mod">
        <pc:chgData name="nithesh v" userId="db7082547ecad9ef" providerId="LiveId" clId="{7CA2E4CE-E7C1-4E8B-A805-4E6C31B13B83}" dt="2023-05-18T01:41:25.325" v="148" actId="20577"/>
        <pc:sldMkLst>
          <pc:docMk/>
          <pc:sldMk cId="1013959814" sldId="256"/>
        </pc:sldMkLst>
        <pc:spChg chg="mod">
          <ac:chgData name="nithesh v" userId="db7082547ecad9ef" providerId="LiveId" clId="{7CA2E4CE-E7C1-4E8B-A805-4E6C31B13B83}" dt="2023-05-18T01:41:25.325" v="148" actId="20577"/>
          <ac:spMkLst>
            <pc:docMk/>
            <pc:sldMk cId="1013959814" sldId="256"/>
            <ac:spMk id="4" creationId="{2AE764CF-DE72-4F49-B545-A4B772FEDFF2}"/>
          </ac:spMkLst>
        </pc:spChg>
      </pc:sldChg>
      <pc:sldChg chg="modSp mod">
        <pc:chgData name="nithesh v" userId="db7082547ecad9ef" providerId="LiveId" clId="{7CA2E4CE-E7C1-4E8B-A805-4E6C31B13B83}" dt="2023-05-17T22:02:20.839" v="101" actId="313"/>
        <pc:sldMkLst>
          <pc:docMk/>
          <pc:sldMk cId="1646206394" sldId="276"/>
        </pc:sldMkLst>
        <pc:spChg chg="mod">
          <ac:chgData name="nithesh v" userId="db7082547ecad9ef" providerId="LiveId" clId="{7CA2E4CE-E7C1-4E8B-A805-4E6C31B13B83}" dt="2023-05-17T22:02:20.839" v="101" actId="313"/>
          <ac:spMkLst>
            <pc:docMk/>
            <pc:sldMk cId="1646206394" sldId="276"/>
            <ac:spMk id="5" creationId="{A3451918-A58C-45CD-8C06-5CCB6D50C6B0}"/>
          </ac:spMkLst>
        </pc:spChg>
      </pc:sldChg>
      <pc:sldChg chg="modSp mod">
        <pc:chgData name="nithesh v" userId="db7082547ecad9ef" providerId="LiveId" clId="{7CA2E4CE-E7C1-4E8B-A805-4E6C31B13B83}" dt="2023-05-17T22:02:24.701" v="117" actId="313"/>
        <pc:sldMkLst>
          <pc:docMk/>
          <pc:sldMk cId="2733772467" sldId="287"/>
        </pc:sldMkLst>
        <pc:spChg chg="mod">
          <ac:chgData name="nithesh v" userId="db7082547ecad9ef" providerId="LiveId" clId="{7CA2E4CE-E7C1-4E8B-A805-4E6C31B13B83}" dt="2023-05-17T22:02:24.701" v="117" actId="313"/>
          <ac:spMkLst>
            <pc:docMk/>
            <pc:sldMk cId="2733772467" sldId="287"/>
            <ac:spMk id="5" creationId="{A3451918-A58C-45CD-8C06-5CCB6D50C6B0}"/>
          </ac:spMkLst>
        </pc:spChg>
      </pc:sldChg>
      <pc:sldChg chg="modSp mod">
        <pc:chgData name="nithesh v" userId="db7082547ecad9ef" providerId="LiveId" clId="{7CA2E4CE-E7C1-4E8B-A805-4E6C31B13B83}" dt="2023-05-17T22:02:21.486" v="102" actId="313"/>
        <pc:sldMkLst>
          <pc:docMk/>
          <pc:sldMk cId="2609865971" sldId="288"/>
        </pc:sldMkLst>
        <pc:spChg chg="mod">
          <ac:chgData name="nithesh v" userId="db7082547ecad9ef" providerId="LiveId" clId="{7CA2E4CE-E7C1-4E8B-A805-4E6C31B13B83}" dt="2023-05-17T22:02:21.486" v="102" actId="313"/>
          <ac:spMkLst>
            <pc:docMk/>
            <pc:sldMk cId="2609865971" sldId="288"/>
            <ac:spMk id="5" creationId="{A3451918-A58C-45CD-8C06-5CCB6D50C6B0}"/>
          </ac:spMkLst>
        </pc:spChg>
      </pc:sldChg>
      <pc:sldChg chg="modSp mod">
        <pc:chgData name="nithesh v" userId="db7082547ecad9ef" providerId="LiveId" clId="{7CA2E4CE-E7C1-4E8B-A805-4E6C31B13B83}" dt="2023-05-17T22:02:23.536" v="113" actId="313"/>
        <pc:sldMkLst>
          <pc:docMk/>
          <pc:sldMk cId="570790881" sldId="291"/>
        </pc:sldMkLst>
        <pc:spChg chg="mod">
          <ac:chgData name="nithesh v" userId="db7082547ecad9ef" providerId="LiveId" clId="{7CA2E4CE-E7C1-4E8B-A805-4E6C31B13B83}" dt="2023-05-17T22:02:23.536" v="113" actId="313"/>
          <ac:spMkLst>
            <pc:docMk/>
            <pc:sldMk cId="570790881" sldId="291"/>
            <ac:spMk id="5" creationId="{A3451918-A58C-45CD-8C06-5CCB6D50C6B0}"/>
          </ac:spMkLst>
        </pc:spChg>
      </pc:sldChg>
      <pc:sldChg chg="modSp mod">
        <pc:chgData name="nithesh v" userId="db7082547ecad9ef" providerId="LiveId" clId="{7CA2E4CE-E7C1-4E8B-A805-4E6C31B13B83}" dt="2023-05-17T22:02:24.542" v="116" actId="313"/>
        <pc:sldMkLst>
          <pc:docMk/>
          <pc:sldMk cId="1915923105" sldId="293"/>
        </pc:sldMkLst>
        <pc:spChg chg="mod">
          <ac:chgData name="nithesh v" userId="db7082547ecad9ef" providerId="LiveId" clId="{7CA2E4CE-E7C1-4E8B-A805-4E6C31B13B83}" dt="2023-05-17T22:02:24.542" v="116" actId="313"/>
          <ac:spMkLst>
            <pc:docMk/>
            <pc:sldMk cId="1915923105" sldId="293"/>
            <ac:spMk id="5" creationId="{A3451918-A58C-45CD-8C06-5CCB6D50C6B0}"/>
          </ac:spMkLst>
        </pc:spChg>
      </pc:sldChg>
      <pc:sldChg chg="modSp mod">
        <pc:chgData name="nithesh v" userId="db7082547ecad9ef" providerId="LiveId" clId="{7CA2E4CE-E7C1-4E8B-A805-4E6C31B13B83}" dt="2023-05-17T22:02:21.950" v="104" actId="313"/>
        <pc:sldMkLst>
          <pc:docMk/>
          <pc:sldMk cId="1332166812" sldId="297"/>
        </pc:sldMkLst>
        <pc:spChg chg="mod">
          <ac:chgData name="nithesh v" userId="db7082547ecad9ef" providerId="LiveId" clId="{7CA2E4CE-E7C1-4E8B-A805-4E6C31B13B83}" dt="2023-05-17T22:02:21.950" v="104" actId="313"/>
          <ac:spMkLst>
            <pc:docMk/>
            <pc:sldMk cId="1332166812" sldId="297"/>
            <ac:spMk id="5" creationId="{A3451918-A58C-45CD-8C06-5CCB6D50C6B0}"/>
          </ac:spMkLst>
        </pc:spChg>
      </pc:sldChg>
      <pc:sldChg chg="modSp mod">
        <pc:chgData name="nithesh v" userId="db7082547ecad9ef" providerId="LiveId" clId="{7CA2E4CE-E7C1-4E8B-A805-4E6C31B13B83}" dt="2023-05-17T22:02:21.789" v="103" actId="313"/>
        <pc:sldMkLst>
          <pc:docMk/>
          <pc:sldMk cId="4148170625" sldId="298"/>
        </pc:sldMkLst>
        <pc:spChg chg="mod">
          <ac:chgData name="nithesh v" userId="db7082547ecad9ef" providerId="LiveId" clId="{7CA2E4CE-E7C1-4E8B-A805-4E6C31B13B83}" dt="2023-05-17T22:02:21.789" v="103" actId="313"/>
          <ac:spMkLst>
            <pc:docMk/>
            <pc:sldMk cId="4148170625" sldId="298"/>
            <ac:spMk id="5" creationId="{A3451918-A58C-45CD-8C06-5CCB6D50C6B0}"/>
          </ac:spMkLst>
        </pc:spChg>
      </pc:sldChg>
      <pc:sldChg chg="modSp mod">
        <pc:chgData name="nithesh v" userId="db7082547ecad9ef" providerId="LiveId" clId="{7CA2E4CE-E7C1-4E8B-A805-4E6C31B13B83}" dt="2023-05-17T22:02:22.230" v="106" actId="313"/>
        <pc:sldMkLst>
          <pc:docMk/>
          <pc:sldMk cId="101394905" sldId="300"/>
        </pc:sldMkLst>
        <pc:spChg chg="mod">
          <ac:chgData name="nithesh v" userId="db7082547ecad9ef" providerId="LiveId" clId="{7CA2E4CE-E7C1-4E8B-A805-4E6C31B13B83}" dt="2023-05-17T22:02:22.230" v="106" actId="313"/>
          <ac:spMkLst>
            <pc:docMk/>
            <pc:sldMk cId="101394905" sldId="300"/>
            <ac:spMk id="5" creationId="{A3451918-A58C-45CD-8C06-5CCB6D50C6B0}"/>
          </ac:spMkLst>
        </pc:spChg>
      </pc:sldChg>
      <pc:sldChg chg="modSp mod">
        <pc:chgData name="nithesh v" userId="db7082547ecad9ef" providerId="LiveId" clId="{7CA2E4CE-E7C1-4E8B-A805-4E6C31B13B83}" dt="2023-05-17T22:02:24.149" v="114" actId="313"/>
        <pc:sldMkLst>
          <pc:docMk/>
          <pc:sldMk cId="1941965838" sldId="301"/>
        </pc:sldMkLst>
        <pc:spChg chg="mod">
          <ac:chgData name="nithesh v" userId="db7082547ecad9ef" providerId="LiveId" clId="{7CA2E4CE-E7C1-4E8B-A805-4E6C31B13B83}" dt="2023-05-17T22:02:24.149" v="114" actId="313"/>
          <ac:spMkLst>
            <pc:docMk/>
            <pc:sldMk cId="1941965838" sldId="301"/>
            <ac:spMk id="5" creationId="{A3451918-A58C-45CD-8C06-5CCB6D50C6B0}"/>
          </ac:spMkLst>
        </pc:spChg>
      </pc:sldChg>
      <pc:sldChg chg="modSp mod">
        <pc:chgData name="nithesh v" userId="db7082547ecad9ef" providerId="LiveId" clId="{7CA2E4CE-E7C1-4E8B-A805-4E6C31B13B83}" dt="2023-05-17T22:02:22.094" v="105" actId="313"/>
        <pc:sldMkLst>
          <pc:docMk/>
          <pc:sldMk cId="2799424784" sldId="302"/>
        </pc:sldMkLst>
        <pc:spChg chg="mod">
          <ac:chgData name="nithesh v" userId="db7082547ecad9ef" providerId="LiveId" clId="{7CA2E4CE-E7C1-4E8B-A805-4E6C31B13B83}" dt="2023-05-17T22:02:22.094" v="105" actId="313"/>
          <ac:spMkLst>
            <pc:docMk/>
            <pc:sldMk cId="2799424784" sldId="302"/>
            <ac:spMk id="5" creationId="{A3451918-A58C-45CD-8C06-5CCB6D50C6B0}"/>
          </ac:spMkLst>
        </pc:spChg>
      </pc:sldChg>
      <pc:sldChg chg="modSp mod">
        <pc:chgData name="nithesh v" userId="db7082547ecad9ef" providerId="LiveId" clId="{7CA2E4CE-E7C1-4E8B-A805-4E6C31B13B83}" dt="2023-05-17T22:02:24.374" v="115" actId="313"/>
        <pc:sldMkLst>
          <pc:docMk/>
          <pc:sldMk cId="4223192136" sldId="303"/>
        </pc:sldMkLst>
        <pc:spChg chg="mod">
          <ac:chgData name="nithesh v" userId="db7082547ecad9ef" providerId="LiveId" clId="{7CA2E4CE-E7C1-4E8B-A805-4E6C31B13B83}" dt="2023-05-17T22:02:24.374" v="115" actId="313"/>
          <ac:spMkLst>
            <pc:docMk/>
            <pc:sldMk cId="4223192136" sldId="303"/>
            <ac:spMk id="5" creationId="{A3451918-A58C-45CD-8C06-5CCB6D50C6B0}"/>
          </ac:spMkLst>
        </pc:spChg>
      </pc:sldChg>
      <pc:sldChg chg="modSp mod">
        <pc:chgData name="nithesh v" userId="db7082547ecad9ef" providerId="LiveId" clId="{7CA2E4CE-E7C1-4E8B-A805-4E6C31B13B83}" dt="2023-05-17T22:02:22.357" v="107" actId="313"/>
        <pc:sldMkLst>
          <pc:docMk/>
          <pc:sldMk cId="1520655761" sldId="304"/>
        </pc:sldMkLst>
        <pc:spChg chg="mod">
          <ac:chgData name="nithesh v" userId="db7082547ecad9ef" providerId="LiveId" clId="{7CA2E4CE-E7C1-4E8B-A805-4E6C31B13B83}" dt="2023-05-17T22:02:22.357" v="107" actId="313"/>
          <ac:spMkLst>
            <pc:docMk/>
            <pc:sldMk cId="1520655761" sldId="304"/>
            <ac:spMk id="5" creationId="{C27DDE9C-AAE3-B868-BE11-97B4010F770B}"/>
          </ac:spMkLst>
        </pc:spChg>
      </pc:sldChg>
      <pc:sldChg chg="modSp mod">
        <pc:chgData name="nithesh v" userId="db7082547ecad9ef" providerId="LiveId" clId="{7CA2E4CE-E7C1-4E8B-A805-4E6C31B13B83}" dt="2023-05-17T22:02:22.485" v="108" actId="313"/>
        <pc:sldMkLst>
          <pc:docMk/>
          <pc:sldMk cId="3624960023" sldId="305"/>
        </pc:sldMkLst>
        <pc:spChg chg="mod">
          <ac:chgData name="nithesh v" userId="db7082547ecad9ef" providerId="LiveId" clId="{7CA2E4CE-E7C1-4E8B-A805-4E6C31B13B83}" dt="2023-05-17T22:02:22.485" v="108" actId="313"/>
          <ac:spMkLst>
            <pc:docMk/>
            <pc:sldMk cId="3624960023" sldId="305"/>
            <ac:spMk id="5" creationId="{12485033-0D8F-709D-B31A-37505667A770}"/>
          </ac:spMkLst>
        </pc:spChg>
      </pc:sldChg>
      <pc:sldChg chg="modSp mod">
        <pc:chgData name="nithesh v" userId="db7082547ecad9ef" providerId="LiveId" clId="{7CA2E4CE-E7C1-4E8B-A805-4E6C31B13B83}" dt="2023-05-17T22:02:22.606" v="109" actId="313"/>
        <pc:sldMkLst>
          <pc:docMk/>
          <pc:sldMk cId="1766346596" sldId="306"/>
        </pc:sldMkLst>
        <pc:spChg chg="mod">
          <ac:chgData name="nithesh v" userId="db7082547ecad9ef" providerId="LiveId" clId="{7CA2E4CE-E7C1-4E8B-A805-4E6C31B13B83}" dt="2023-05-17T22:02:22.606" v="109" actId="313"/>
          <ac:spMkLst>
            <pc:docMk/>
            <pc:sldMk cId="1766346596" sldId="306"/>
            <ac:spMk id="5" creationId="{ACA78EC2-8F7F-456C-C8E0-9748248FAE56}"/>
          </ac:spMkLst>
        </pc:spChg>
      </pc:sldChg>
      <pc:sldChg chg="modSp mod">
        <pc:chgData name="nithesh v" userId="db7082547ecad9ef" providerId="LiveId" clId="{7CA2E4CE-E7C1-4E8B-A805-4E6C31B13B83}" dt="2023-05-17T22:02:22.877" v="110" actId="313"/>
        <pc:sldMkLst>
          <pc:docMk/>
          <pc:sldMk cId="2856366995" sldId="307"/>
        </pc:sldMkLst>
        <pc:spChg chg="mod">
          <ac:chgData name="nithesh v" userId="db7082547ecad9ef" providerId="LiveId" clId="{7CA2E4CE-E7C1-4E8B-A805-4E6C31B13B83}" dt="2023-05-17T22:02:22.877" v="110" actId="313"/>
          <ac:spMkLst>
            <pc:docMk/>
            <pc:sldMk cId="2856366995" sldId="307"/>
            <ac:spMk id="5" creationId="{2F0088D2-246B-1577-3E1B-D97FA3CAF4C3}"/>
          </ac:spMkLst>
        </pc:spChg>
      </pc:sldChg>
      <pc:sldChg chg="modSp mod">
        <pc:chgData name="nithesh v" userId="db7082547ecad9ef" providerId="LiveId" clId="{7CA2E4CE-E7C1-4E8B-A805-4E6C31B13B83}" dt="2023-05-17T22:02:23.014" v="111" actId="313"/>
        <pc:sldMkLst>
          <pc:docMk/>
          <pc:sldMk cId="3676230671" sldId="308"/>
        </pc:sldMkLst>
        <pc:spChg chg="mod">
          <ac:chgData name="nithesh v" userId="db7082547ecad9ef" providerId="LiveId" clId="{7CA2E4CE-E7C1-4E8B-A805-4E6C31B13B83}" dt="2023-05-17T22:02:23.014" v="111" actId="313"/>
          <ac:spMkLst>
            <pc:docMk/>
            <pc:sldMk cId="3676230671" sldId="308"/>
            <ac:spMk id="5" creationId="{BE4A4DCD-A87D-9844-AC68-464B483192AC}"/>
          </ac:spMkLst>
        </pc:spChg>
      </pc:sldChg>
      <pc:sldChg chg="addSp delSp modSp new mod">
        <pc:chgData name="nithesh v" userId="db7082547ecad9ef" providerId="LiveId" clId="{7CA2E4CE-E7C1-4E8B-A805-4E6C31B13B83}" dt="2023-05-17T22:02:23.262" v="112" actId="313"/>
        <pc:sldMkLst>
          <pc:docMk/>
          <pc:sldMk cId="826141603" sldId="309"/>
        </pc:sldMkLst>
        <pc:spChg chg="mod">
          <ac:chgData name="nithesh v" userId="db7082547ecad9ef" providerId="LiveId" clId="{7CA2E4CE-E7C1-4E8B-A805-4E6C31B13B83}" dt="2023-05-17T21:58:07.172" v="2" actId="2711"/>
          <ac:spMkLst>
            <pc:docMk/>
            <pc:sldMk cId="826141603" sldId="309"/>
            <ac:spMk id="2" creationId="{45A58C98-6F4F-373E-DE04-B42C3FF81847}"/>
          </ac:spMkLst>
        </pc:spChg>
        <pc:spChg chg="del">
          <ac:chgData name="nithesh v" userId="db7082547ecad9ef" providerId="LiveId" clId="{7CA2E4CE-E7C1-4E8B-A805-4E6C31B13B83}" dt="2023-05-17T21:58:21.649" v="3"/>
          <ac:spMkLst>
            <pc:docMk/>
            <pc:sldMk cId="826141603" sldId="309"/>
            <ac:spMk id="3" creationId="{1FA5ED5C-CAA1-0813-4E12-356ABD5352C2}"/>
          </ac:spMkLst>
        </pc:spChg>
        <pc:spChg chg="mod">
          <ac:chgData name="nithesh v" userId="db7082547ecad9ef" providerId="LiveId" clId="{7CA2E4CE-E7C1-4E8B-A805-4E6C31B13B83}" dt="2023-05-17T22:02:23.262" v="112" actId="313"/>
          <ac:spMkLst>
            <pc:docMk/>
            <pc:sldMk cId="826141603" sldId="309"/>
            <ac:spMk id="5" creationId="{0824B10D-A707-90AB-5609-A4F4B7A13F82}"/>
          </ac:spMkLst>
        </pc:spChg>
        <pc:spChg chg="add mod">
          <ac:chgData name="nithesh v" userId="db7082547ecad9ef" providerId="LiveId" clId="{7CA2E4CE-E7C1-4E8B-A805-4E6C31B13B83}" dt="2023-05-17T22:01:06.507" v="58" actId="1076"/>
          <ac:spMkLst>
            <pc:docMk/>
            <pc:sldMk cId="826141603" sldId="309"/>
            <ac:spMk id="10" creationId="{882C4FA1-C1C0-D9F7-54A7-09EE5A940E53}"/>
          </ac:spMkLst>
        </pc:spChg>
        <pc:spChg chg="add mod">
          <ac:chgData name="nithesh v" userId="db7082547ecad9ef" providerId="LiveId" clId="{7CA2E4CE-E7C1-4E8B-A805-4E6C31B13B83}" dt="2023-05-17T22:01:00.435" v="57" actId="1076"/>
          <ac:spMkLst>
            <pc:docMk/>
            <pc:sldMk cId="826141603" sldId="309"/>
            <ac:spMk id="11" creationId="{3300E6B6-7E2D-592F-E465-620A5CCB9D39}"/>
          </ac:spMkLst>
        </pc:spChg>
        <pc:spChg chg="add mod">
          <ac:chgData name="nithesh v" userId="db7082547ecad9ef" providerId="LiveId" clId="{7CA2E4CE-E7C1-4E8B-A805-4E6C31B13B83}" dt="2023-05-17T22:01:34.163" v="100" actId="1076"/>
          <ac:spMkLst>
            <pc:docMk/>
            <pc:sldMk cId="826141603" sldId="309"/>
            <ac:spMk id="12" creationId="{5A0EEA4E-F59F-CD98-BDC5-76F5AC36EBE3}"/>
          </ac:spMkLst>
        </pc:spChg>
        <pc:picChg chg="add mod">
          <ac:chgData name="nithesh v" userId="db7082547ecad9ef" providerId="LiveId" clId="{7CA2E4CE-E7C1-4E8B-A805-4E6C31B13B83}" dt="2023-05-17T21:59:51.516" v="24" actId="14100"/>
          <ac:picMkLst>
            <pc:docMk/>
            <pc:sldMk cId="826141603" sldId="309"/>
            <ac:picMk id="7" creationId="{48265B1C-FD34-27C7-FC1E-5D0F07FAA16A}"/>
          </ac:picMkLst>
        </pc:picChg>
        <pc:picChg chg="add del mod">
          <ac:chgData name="nithesh v" userId="db7082547ecad9ef" providerId="LiveId" clId="{7CA2E4CE-E7C1-4E8B-A805-4E6C31B13B83}" dt="2023-05-17T21:58:36.877" v="8" actId="478"/>
          <ac:picMkLst>
            <pc:docMk/>
            <pc:sldMk cId="826141603" sldId="309"/>
            <ac:picMk id="8" creationId="{C7ECB88D-0215-28DA-F686-A01D42B85078}"/>
          </ac:picMkLst>
        </pc:picChg>
        <pc:picChg chg="add mod">
          <ac:chgData name="nithesh v" userId="db7082547ecad9ef" providerId="LiveId" clId="{7CA2E4CE-E7C1-4E8B-A805-4E6C31B13B83}" dt="2023-05-17T22:00:00.045" v="25" actId="1076"/>
          <ac:picMkLst>
            <pc:docMk/>
            <pc:sldMk cId="826141603" sldId="309"/>
            <ac:picMk id="9" creationId="{1D93AFA9-13D7-9ED7-0479-281A25F7F2FD}"/>
          </ac:picMkLst>
        </pc:picChg>
        <pc:picChg chg="add del mod">
          <ac:chgData name="nithesh v" userId="db7082547ecad9ef" providerId="LiveId" clId="{7CA2E4CE-E7C1-4E8B-A805-4E6C31B13B83}" dt="2023-05-17T21:58:36.877" v="8" actId="478"/>
          <ac:picMkLst>
            <pc:docMk/>
            <pc:sldMk cId="826141603" sldId="309"/>
            <ac:picMk id="1026" creationId="{5EFE3744-A49D-8139-21BE-1311F1329E6C}"/>
          </ac:picMkLst>
        </pc:picChg>
        <pc:picChg chg="add mod">
          <ac:chgData name="nithesh v" userId="db7082547ecad9ef" providerId="LiveId" clId="{7CA2E4CE-E7C1-4E8B-A805-4E6C31B13B83}" dt="2023-05-17T21:59:36.020" v="19" actId="1076"/>
          <ac:picMkLst>
            <pc:docMk/>
            <pc:sldMk cId="826141603" sldId="309"/>
            <ac:picMk id="1027" creationId="{F1714C86-1405-D521-2499-D31622BC8544}"/>
          </ac:picMkLst>
        </pc:picChg>
      </pc:sldChg>
      <pc:sldMasterChg chg="modSp mod modSldLayout">
        <pc:chgData name="nithesh v" userId="db7082547ecad9ef" providerId="LiveId" clId="{7CA2E4CE-E7C1-4E8B-A805-4E6C31B13B83}" dt="2023-05-17T22:02:26.725" v="130" actId="313"/>
        <pc:sldMasterMkLst>
          <pc:docMk/>
          <pc:sldMasterMk cId="3851201036" sldId="2147483648"/>
        </pc:sldMasterMkLst>
        <pc:spChg chg="mod">
          <ac:chgData name="nithesh v" userId="db7082547ecad9ef" providerId="LiveId" clId="{7CA2E4CE-E7C1-4E8B-A805-4E6C31B13B83}" dt="2023-05-17T22:02:24.955" v="118" actId="313"/>
          <ac:spMkLst>
            <pc:docMk/>
            <pc:sldMasterMk cId="3851201036" sldId="2147483648"/>
            <ac:spMk id="5" creationId="{F4021BD3-2010-4C03-B16F-0A73B88441A2}"/>
          </ac:spMkLst>
        </pc:spChg>
        <pc:sldLayoutChg chg="modSp mod">
          <pc:chgData name="nithesh v" userId="db7082547ecad9ef" providerId="LiveId" clId="{7CA2E4CE-E7C1-4E8B-A805-4E6C31B13B83}" dt="2023-05-17T22:02:25.199" v="120" actId="313"/>
          <pc:sldLayoutMkLst>
            <pc:docMk/>
            <pc:sldMasterMk cId="3851201036" sldId="2147483648"/>
            <pc:sldLayoutMk cId="2460040119" sldId="2147483649"/>
          </pc:sldLayoutMkLst>
          <pc:spChg chg="mod">
            <ac:chgData name="nithesh v" userId="db7082547ecad9ef" providerId="LiveId" clId="{7CA2E4CE-E7C1-4E8B-A805-4E6C31B13B83}" dt="2023-05-17T22:02:25.199" v="120" actId="313"/>
            <ac:spMkLst>
              <pc:docMk/>
              <pc:sldMasterMk cId="3851201036" sldId="2147483648"/>
              <pc:sldLayoutMk cId="2460040119" sldId="2147483649"/>
              <ac:spMk id="10" creationId="{3D983015-6388-4E20-AD6F-7E66AB9F2931}"/>
            </ac:spMkLst>
          </pc:spChg>
        </pc:sldLayoutChg>
        <pc:sldLayoutChg chg="modSp mod">
          <pc:chgData name="nithesh v" userId="db7082547ecad9ef" providerId="LiveId" clId="{7CA2E4CE-E7C1-4E8B-A805-4E6C31B13B83}" dt="2023-05-17T22:02:25.343" v="121" actId="313"/>
          <pc:sldLayoutMkLst>
            <pc:docMk/>
            <pc:sldMasterMk cId="3851201036" sldId="2147483648"/>
            <pc:sldLayoutMk cId="52511341" sldId="2147483650"/>
          </pc:sldLayoutMkLst>
          <pc:spChg chg="mod">
            <ac:chgData name="nithesh v" userId="db7082547ecad9ef" providerId="LiveId" clId="{7CA2E4CE-E7C1-4E8B-A805-4E6C31B13B83}" dt="2023-05-17T22:02:25.343" v="121" actId="313"/>
            <ac:spMkLst>
              <pc:docMk/>
              <pc:sldMasterMk cId="3851201036" sldId="2147483648"/>
              <pc:sldLayoutMk cId="52511341" sldId="2147483650"/>
              <ac:spMk id="5" creationId="{5204BD19-E756-4AF5-AFB5-771545F4A8FF}"/>
            </ac:spMkLst>
          </pc:spChg>
        </pc:sldLayoutChg>
        <pc:sldLayoutChg chg="modSp mod">
          <pc:chgData name="nithesh v" userId="db7082547ecad9ef" providerId="LiveId" clId="{7CA2E4CE-E7C1-4E8B-A805-4E6C31B13B83}" dt="2023-05-17T22:02:25.494" v="122" actId="313"/>
          <pc:sldLayoutMkLst>
            <pc:docMk/>
            <pc:sldMasterMk cId="3851201036" sldId="2147483648"/>
            <pc:sldLayoutMk cId="3385878140" sldId="2147483651"/>
          </pc:sldLayoutMkLst>
          <pc:spChg chg="mod">
            <ac:chgData name="nithesh v" userId="db7082547ecad9ef" providerId="LiveId" clId="{7CA2E4CE-E7C1-4E8B-A805-4E6C31B13B83}" dt="2023-05-17T22:02:25.494" v="122" actId="313"/>
            <ac:spMkLst>
              <pc:docMk/>
              <pc:sldMasterMk cId="3851201036" sldId="2147483648"/>
              <pc:sldLayoutMk cId="3385878140" sldId="2147483651"/>
              <ac:spMk id="5" creationId="{6DB4165C-CC9B-4AA6-8438-D723441BE7C6}"/>
            </ac:spMkLst>
          </pc:spChg>
        </pc:sldLayoutChg>
        <pc:sldLayoutChg chg="modSp mod">
          <pc:chgData name="nithesh v" userId="db7082547ecad9ef" providerId="LiveId" clId="{7CA2E4CE-E7C1-4E8B-A805-4E6C31B13B83}" dt="2023-05-17T22:02:25.663" v="123" actId="313"/>
          <pc:sldLayoutMkLst>
            <pc:docMk/>
            <pc:sldMasterMk cId="3851201036" sldId="2147483648"/>
            <pc:sldLayoutMk cId="1787921840" sldId="2147483652"/>
          </pc:sldLayoutMkLst>
          <pc:spChg chg="mod">
            <ac:chgData name="nithesh v" userId="db7082547ecad9ef" providerId="LiveId" clId="{7CA2E4CE-E7C1-4E8B-A805-4E6C31B13B83}" dt="2023-05-17T22:02:25.663" v="123" actId="313"/>
            <ac:spMkLst>
              <pc:docMk/>
              <pc:sldMasterMk cId="3851201036" sldId="2147483648"/>
              <pc:sldLayoutMk cId="1787921840" sldId="2147483652"/>
              <ac:spMk id="6" creationId="{D56E15CD-F05A-4BB8-B3FC-7E1559287EBD}"/>
            </ac:spMkLst>
          </pc:spChg>
        </pc:sldLayoutChg>
        <pc:sldLayoutChg chg="modSp mod">
          <pc:chgData name="nithesh v" userId="db7082547ecad9ef" providerId="LiveId" clId="{7CA2E4CE-E7C1-4E8B-A805-4E6C31B13B83}" dt="2023-05-17T22:02:25.823" v="124" actId="313"/>
          <pc:sldLayoutMkLst>
            <pc:docMk/>
            <pc:sldMasterMk cId="3851201036" sldId="2147483648"/>
            <pc:sldLayoutMk cId="2069125145" sldId="2147483653"/>
          </pc:sldLayoutMkLst>
          <pc:spChg chg="mod">
            <ac:chgData name="nithesh v" userId="db7082547ecad9ef" providerId="LiveId" clId="{7CA2E4CE-E7C1-4E8B-A805-4E6C31B13B83}" dt="2023-05-17T22:02:25.823" v="124" actId="313"/>
            <ac:spMkLst>
              <pc:docMk/>
              <pc:sldMasterMk cId="3851201036" sldId="2147483648"/>
              <pc:sldLayoutMk cId="2069125145" sldId="2147483653"/>
              <ac:spMk id="8" creationId="{84AF556A-10AB-43D3-9B95-B14A3B78100D}"/>
            </ac:spMkLst>
          </pc:spChg>
        </pc:sldLayoutChg>
        <pc:sldLayoutChg chg="modSp mod">
          <pc:chgData name="nithesh v" userId="db7082547ecad9ef" providerId="LiveId" clId="{7CA2E4CE-E7C1-4E8B-A805-4E6C31B13B83}" dt="2023-05-17T22:02:25.967" v="125" actId="313"/>
          <pc:sldLayoutMkLst>
            <pc:docMk/>
            <pc:sldMasterMk cId="3851201036" sldId="2147483648"/>
            <pc:sldLayoutMk cId="2831023069" sldId="2147483654"/>
          </pc:sldLayoutMkLst>
          <pc:spChg chg="mod">
            <ac:chgData name="nithesh v" userId="db7082547ecad9ef" providerId="LiveId" clId="{7CA2E4CE-E7C1-4E8B-A805-4E6C31B13B83}" dt="2023-05-17T22:02:25.967" v="125" actId="313"/>
            <ac:spMkLst>
              <pc:docMk/>
              <pc:sldMasterMk cId="3851201036" sldId="2147483648"/>
              <pc:sldLayoutMk cId="2831023069" sldId="2147483654"/>
              <ac:spMk id="4" creationId="{DFB11197-B865-49F2-9966-7E0B2C71A5FB}"/>
            </ac:spMkLst>
          </pc:spChg>
        </pc:sldLayoutChg>
        <pc:sldLayoutChg chg="modSp mod">
          <pc:chgData name="nithesh v" userId="db7082547ecad9ef" providerId="LiveId" clId="{7CA2E4CE-E7C1-4E8B-A805-4E6C31B13B83}" dt="2023-05-17T22:02:26.135" v="126" actId="313"/>
          <pc:sldLayoutMkLst>
            <pc:docMk/>
            <pc:sldMasterMk cId="3851201036" sldId="2147483648"/>
            <pc:sldLayoutMk cId="2529518948" sldId="2147483655"/>
          </pc:sldLayoutMkLst>
          <pc:spChg chg="mod">
            <ac:chgData name="nithesh v" userId="db7082547ecad9ef" providerId="LiveId" clId="{7CA2E4CE-E7C1-4E8B-A805-4E6C31B13B83}" dt="2023-05-17T22:02:26.135" v="126" actId="313"/>
            <ac:spMkLst>
              <pc:docMk/>
              <pc:sldMasterMk cId="3851201036" sldId="2147483648"/>
              <pc:sldLayoutMk cId="2529518948" sldId="2147483655"/>
              <ac:spMk id="3" creationId="{9955948F-4DD8-4B7E-B87A-0F879F87F94F}"/>
            </ac:spMkLst>
          </pc:spChg>
        </pc:sldLayoutChg>
        <pc:sldLayoutChg chg="modSp mod">
          <pc:chgData name="nithesh v" userId="db7082547ecad9ef" providerId="LiveId" clId="{7CA2E4CE-E7C1-4E8B-A805-4E6C31B13B83}" dt="2023-05-17T22:02:26.271" v="127" actId="313"/>
          <pc:sldLayoutMkLst>
            <pc:docMk/>
            <pc:sldMasterMk cId="3851201036" sldId="2147483648"/>
            <pc:sldLayoutMk cId="3993416002" sldId="2147483656"/>
          </pc:sldLayoutMkLst>
          <pc:spChg chg="mod">
            <ac:chgData name="nithesh v" userId="db7082547ecad9ef" providerId="LiveId" clId="{7CA2E4CE-E7C1-4E8B-A805-4E6C31B13B83}" dt="2023-05-17T22:02:26.271" v="127" actId="313"/>
            <ac:spMkLst>
              <pc:docMk/>
              <pc:sldMasterMk cId="3851201036" sldId="2147483648"/>
              <pc:sldLayoutMk cId="3993416002" sldId="2147483656"/>
              <ac:spMk id="6" creationId="{7878B58E-3AEF-440D-A10D-F772E49E442A}"/>
            </ac:spMkLst>
          </pc:spChg>
        </pc:sldLayoutChg>
        <pc:sldLayoutChg chg="modSp mod">
          <pc:chgData name="nithesh v" userId="db7082547ecad9ef" providerId="LiveId" clId="{7CA2E4CE-E7C1-4E8B-A805-4E6C31B13B83}" dt="2023-05-17T22:02:26.431" v="128" actId="313"/>
          <pc:sldLayoutMkLst>
            <pc:docMk/>
            <pc:sldMasterMk cId="3851201036" sldId="2147483648"/>
            <pc:sldLayoutMk cId="2479075580" sldId="2147483657"/>
          </pc:sldLayoutMkLst>
          <pc:spChg chg="mod">
            <ac:chgData name="nithesh v" userId="db7082547ecad9ef" providerId="LiveId" clId="{7CA2E4CE-E7C1-4E8B-A805-4E6C31B13B83}" dt="2023-05-17T22:02:26.431" v="128" actId="313"/>
            <ac:spMkLst>
              <pc:docMk/>
              <pc:sldMasterMk cId="3851201036" sldId="2147483648"/>
              <pc:sldLayoutMk cId="2479075580" sldId="2147483657"/>
              <ac:spMk id="6" creationId="{CD445D96-C54E-4064-85EC-B034A221A81B}"/>
            </ac:spMkLst>
          </pc:spChg>
        </pc:sldLayoutChg>
        <pc:sldLayoutChg chg="modSp mod">
          <pc:chgData name="nithesh v" userId="db7082547ecad9ef" providerId="LiveId" clId="{7CA2E4CE-E7C1-4E8B-A805-4E6C31B13B83}" dt="2023-05-17T22:02:26.559" v="129" actId="313"/>
          <pc:sldLayoutMkLst>
            <pc:docMk/>
            <pc:sldMasterMk cId="3851201036" sldId="2147483648"/>
            <pc:sldLayoutMk cId="4122648757" sldId="2147483658"/>
          </pc:sldLayoutMkLst>
          <pc:spChg chg="mod">
            <ac:chgData name="nithesh v" userId="db7082547ecad9ef" providerId="LiveId" clId="{7CA2E4CE-E7C1-4E8B-A805-4E6C31B13B83}" dt="2023-05-17T22:02:26.559" v="129" actId="313"/>
            <ac:spMkLst>
              <pc:docMk/>
              <pc:sldMasterMk cId="3851201036" sldId="2147483648"/>
              <pc:sldLayoutMk cId="4122648757" sldId="2147483658"/>
              <ac:spMk id="5" creationId="{9E4DE548-341C-4721-B512-7D5D1C20A6D3}"/>
            </ac:spMkLst>
          </pc:spChg>
        </pc:sldLayoutChg>
        <pc:sldLayoutChg chg="modSp mod">
          <pc:chgData name="nithesh v" userId="db7082547ecad9ef" providerId="LiveId" clId="{7CA2E4CE-E7C1-4E8B-A805-4E6C31B13B83}" dt="2023-05-17T22:02:26.725" v="130" actId="313"/>
          <pc:sldLayoutMkLst>
            <pc:docMk/>
            <pc:sldMasterMk cId="3851201036" sldId="2147483648"/>
            <pc:sldLayoutMk cId="3320152093" sldId="2147483659"/>
          </pc:sldLayoutMkLst>
          <pc:spChg chg="mod">
            <ac:chgData name="nithesh v" userId="db7082547ecad9ef" providerId="LiveId" clId="{7CA2E4CE-E7C1-4E8B-A805-4E6C31B13B83}" dt="2023-05-17T22:02:26.725" v="130" actId="313"/>
            <ac:spMkLst>
              <pc:docMk/>
              <pc:sldMasterMk cId="3851201036" sldId="2147483648"/>
              <pc:sldLayoutMk cId="3320152093" sldId="2147483659"/>
              <ac:spMk id="5" creationId="{8138E296-6B8F-4552-A0A1-1C6E88E121DA}"/>
            </ac:spMkLst>
          </pc:spChg>
        </pc:sldLayoutChg>
      </pc:sldMasterChg>
      <pc:sldMasterChg chg="modSp mod modSldLayout">
        <pc:chgData name="nithesh v" userId="db7082547ecad9ef" providerId="LiveId" clId="{7CA2E4CE-E7C1-4E8B-A805-4E6C31B13B83}" dt="2023-05-17T22:02:28.813" v="141" actId="313"/>
        <pc:sldMasterMkLst>
          <pc:docMk/>
          <pc:sldMasterMk cId="470166664" sldId="2147483660"/>
        </pc:sldMasterMkLst>
        <pc:spChg chg="mod">
          <ac:chgData name="nithesh v" userId="db7082547ecad9ef" providerId="LiveId" clId="{7CA2E4CE-E7C1-4E8B-A805-4E6C31B13B83}" dt="2023-05-17T22:02:25.049" v="119" actId="313"/>
          <ac:spMkLst>
            <pc:docMk/>
            <pc:sldMasterMk cId="470166664" sldId="2147483660"/>
            <ac:spMk id="5" creationId="{B23CB92D-2B8B-4F40-8A6C-3E7D5086B63F}"/>
          </ac:spMkLst>
        </pc:spChg>
        <pc:sldLayoutChg chg="modSp mod">
          <pc:chgData name="nithesh v" userId="db7082547ecad9ef" providerId="LiveId" clId="{7CA2E4CE-E7C1-4E8B-A805-4E6C31B13B83}" dt="2023-05-17T22:02:26.863" v="131" actId="313"/>
          <pc:sldLayoutMkLst>
            <pc:docMk/>
            <pc:sldMasterMk cId="470166664" sldId="2147483660"/>
            <pc:sldLayoutMk cId="7660889" sldId="2147483661"/>
          </pc:sldLayoutMkLst>
          <pc:spChg chg="mod">
            <ac:chgData name="nithesh v" userId="db7082547ecad9ef" providerId="LiveId" clId="{7CA2E4CE-E7C1-4E8B-A805-4E6C31B13B83}" dt="2023-05-17T22:02:26.863" v="131" actId="313"/>
            <ac:spMkLst>
              <pc:docMk/>
              <pc:sldMasterMk cId="470166664" sldId="2147483660"/>
              <pc:sldLayoutMk cId="7660889" sldId="2147483661"/>
              <ac:spMk id="5" creationId="{65C5189A-8E51-465D-94CA-2CA37A42C426}"/>
            </ac:spMkLst>
          </pc:spChg>
        </pc:sldLayoutChg>
        <pc:sldLayoutChg chg="modSp mod">
          <pc:chgData name="nithesh v" userId="db7082547ecad9ef" providerId="LiveId" clId="{7CA2E4CE-E7C1-4E8B-A805-4E6C31B13B83}" dt="2023-05-17T22:02:27.352" v="132" actId="313"/>
          <pc:sldLayoutMkLst>
            <pc:docMk/>
            <pc:sldMasterMk cId="470166664" sldId="2147483660"/>
            <pc:sldLayoutMk cId="3061004420" sldId="2147483662"/>
          </pc:sldLayoutMkLst>
          <pc:spChg chg="mod">
            <ac:chgData name="nithesh v" userId="db7082547ecad9ef" providerId="LiveId" clId="{7CA2E4CE-E7C1-4E8B-A805-4E6C31B13B83}" dt="2023-05-17T22:02:27.352" v="132" actId="313"/>
            <ac:spMkLst>
              <pc:docMk/>
              <pc:sldMasterMk cId="470166664" sldId="2147483660"/>
              <pc:sldLayoutMk cId="3061004420" sldId="2147483662"/>
              <ac:spMk id="5" creationId="{E1D61A16-2E13-4EFB-8CDF-FC9CC66F7F53}"/>
            </ac:spMkLst>
          </pc:spChg>
        </pc:sldLayoutChg>
        <pc:sldLayoutChg chg="modSp mod">
          <pc:chgData name="nithesh v" userId="db7082547ecad9ef" providerId="LiveId" clId="{7CA2E4CE-E7C1-4E8B-A805-4E6C31B13B83}" dt="2023-05-17T22:02:27.478" v="133" actId="313"/>
          <pc:sldLayoutMkLst>
            <pc:docMk/>
            <pc:sldMasterMk cId="470166664" sldId="2147483660"/>
            <pc:sldLayoutMk cId="877949497" sldId="2147483663"/>
          </pc:sldLayoutMkLst>
          <pc:spChg chg="mod">
            <ac:chgData name="nithesh v" userId="db7082547ecad9ef" providerId="LiveId" clId="{7CA2E4CE-E7C1-4E8B-A805-4E6C31B13B83}" dt="2023-05-17T22:02:27.478" v="133" actId="313"/>
            <ac:spMkLst>
              <pc:docMk/>
              <pc:sldMasterMk cId="470166664" sldId="2147483660"/>
              <pc:sldLayoutMk cId="877949497" sldId="2147483663"/>
              <ac:spMk id="5" creationId="{3D1AD74B-00E1-4F5C-9665-32035BF2C6E0}"/>
            </ac:spMkLst>
          </pc:spChg>
        </pc:sldLayoutChg>
        <pc:sldLayoutChg chg="modSp mod">
          <pc:chgData name="nithesh v" userId="db7082547ecad9ef" providerId="LiveId" clId="{7CA2E4CE-E7C1-4E8B-A805-4E6C31B13B83}" dt="2023-05-17T22:02:27.623" v="134" actId="313"/>
          <pc:sldLayoutMkLst>
            <pc:docMk/>
            <pc:sldMasterMk cId="470166664" sldId="2147483660"/>
            <pc:sldLayoutMk cId="3373663657" sldId="2147483664"/>
          </pc:sldLayoutMkLst>
          <pc:spChg chg="mod">
            <ac:chgData name="nithesh v" userId="db7082547ecad9ef" providerId="LiveId" clId="{7CA2E4CE-E7C1-4E8B-A805-4E6C31B13B83}" dt="2023-05-17T22:02:27.623" v="134" actId="313"/>
            <ac:spMkLst>
              <pc:docMk/>
              <pc:sldMasterMk cId="470166664" sldId="2147483660"/>
              <pc:sldLayoutMk cId="3373663657" sldId="2147483664"/>
              <ac:spMk id="6" creationId="{8B820B5B-0E13-4972-A392-974907336DF8}"/>
            </ac:spMkLst>
          </pc:spChg>
        </pc:sldLayoutChg>
        <pc:sldLayoutChg chg="modSp mod">
          <pc:chgData name="nithesh v" userId="db7082547ecad9ef" providerId="LiveId" clId="{7CA2E4CE-E7C1-4E8B-A805-4E6C31B13B83}" dt="2023-05-17T22:02:27.759" v="135" actId="313"/>
          <pc:sldLayoutMkLst>
            <pc:docMk/>
            <pc:sldMasterMk cId="470166664" sldId="2147483660"/>
            <pc:sldLayoutMk cId="147332910" sldId="2147483665"/>
          </pc:sldLayoutMkLst>
          <pc:spChg chg="mod">
            <ac:chgData name="nithesh v" userId="db7082547ecad9ef" providerId="LiveId" clId="{7CA2E4CE-E7C1-4E8B-A805-4E6C31B13B83}" dt="2023-05-17T22:02:27.759" v="135" actId="313"/>
            <ac:spMkLst>
              <pc:docMk/>
              <pc:sldMasterMk cId="470166664" sldId="2147483660"/>
              <pc:sldLayoutMk cId="147332910" sldId="2147483665"/>
              <ac:spMk id="8" creationId="{BBFB8047-5328-4D94-89C5-0E45FDCF70CB}"/>
            </ac:spMkLst>
          </pc:spChg>
        </pc:sldLayoutChg>
        <pc:sldLayoutChg chg="modSp mod">
          <pc:chgData name="nithesh v" userId="db7082547ecad9ef" providerId="LiveId" clId="{7CA2E4CE-E7C1-4E8B-A805-4E6C31B13B83}" dt="2023-05-17T22:02:27.927" v="136" actId="313"/>
          <pc:sldLayoutMkLst>
            <pc:docMk/>
            <pc:sldMasterMk cId="470166664" sldId="2147483660"/>
            <pc:sldLayoutMk cId="4082620087" sldId="2147483666"/>
          </pc:sldLayoutMkLst>
          <pc:spChg chg="mod">
            <ac:chgData name="nithesh v" userId="db7082547ecad9ef" providerId="LiveId" clId="{7CA2E4CE-E7C1-4E8B-A805-4E6C31B13B83}" dt="2023-05-17T22:02:27.927" v="136" actId="313"/>
            <ac:spMkLst>
              <pc:docMk/>
              <pc:sldMasterMk cId="470166664" sldId="2147483660"/>
              <pc:sldLayoutMk cId="4082620087" sldId="2147483666"/>
              <ac:spMk id="4" creationId="{4F818F6F-6970-4056-87C0-A889C16D4BED}"/>
            </ac:spMkLst>
          </pc:spChg>
        </pc:sldLayoutChg>
        <pc:sldLayoutChg chg="modSp mod">
          <pc:chgData name="nithesh v" userId="db7082547ecad9ef" providerId="LiveId" clId="{7CA2E4CE-E7C1-4E8B-A805-4E6C31B13B83}" dt="2023-05-17T22:02:28.063" v="137" actId="313"/>
          <pc:sldLayoutMkLst>
            <pc:docMk/>
            <pc:sldMasterMk cId="470166664" sldId="2147483660"/>
            <pc:sldLayoutMk cId="2824688926" sldId="2147483667"/>
          </pc:sldLayoutMkLst>
          <pc:spChg chg="mod">
            <ac:chgData name="nithesh v" userId="db7082547ecad9ef" providerId="LiveId" clId="{7CA2E4CE-E7C1-4E8B-A805-4E6C31B13B83}" dt="2023-05-17T22:02:28.063" v="137" actId="313"/>
            <ac:spMkLst>
              <pc:docMk/>
              <pc:sldMasterMk cId="470166664" sldId="2147483660"/>
              <pc:sldLayoutMk cId="2824688926" sldId="2147483667"/>
              <ac:spMk id="3" creationId="{33FF155C-72A0-4CED-806C-BD21698B7138}"/>
            </ac:spMkLst>
          </pc:spChg>
        </pc:sldLayoutChg>
        <pc:sldLayoutChg chg="modSp mod">
          <pc:chgData name="nithesh v" userId="db7082547ecad9ef" providerId="LiveId" clId="{7CA2E4CE-E7C1-4E8B-A805-4E6C31B13B83}" dt="2023-05-17T22:02:28.215" v="138" actId="313"/>
          <pc:sldLayoutMkLst>
            <pc:docMk/>
            <pc:sldMasterMk cId="470166664" sldId="2147483660"/>
            <pc:sldLayoutMk cId="2751810024" sldId="2147483668"/>
          </pc:sldLayoutMkLst>
          <pc:spChg chg="mod">
            <ac:chgData name="nithesh v" userId="db7082547ecad9ef" providerId="LiveId" clId="{7CA2E4CE-E7C1-4E8B-A805-4E6C31B13B83}" dt="2023-05-17T22:02:28.215" v="138" actId="313"/>
            <ac:spMkLst>
              <pc:docMk/>
              <pc:sldMasterMk cId="470166664" sldId="2147483660"/>
              <pc:sldLayoutMk cId="2751810024" sldId="2147483668"/>
              <ac:spMk id="6" creationId="{5C2FDB56-B401-4DC5-BFF9-3C42C9BEE6E3}"/>
            </ac:spMkLst>
          </pc:spChg>
        </pc:sldLayoutChg>
        <pc:sldLayoutChg chg="modSp mod">
          <pc:chgData name="nithesh v" userId="db7082547ecad9ef" providerId="LiveId" clId="{7CA2E4CE-E7C1-4E8B-A805-4E6C31B13B83}" dt="2023-05-17T22:02:28.358" v="139" actId="313"/>
          <pc:sldLayoutMkLst>
            <pc:docMk/>
            <pc:sldMasterMk cId="470166664" sldId="2147483660"/>
            <pc:sldLayoutMk cId="3004325448" sldId="2147483669"/>
          </pc:sldLayoutMkLst>
          <pc:spChg chg="mod">
            <ac:chgData name="nithesh v" userId="db7082547ecad9ef" providerId="LiveId" clId="{7CA2E4CE-E7C1-4E8B-A805-4E6C31B13B83}" dt="2023-05-17T22:02:28.358" v="139" actId="313"/>
            <ac:spMkLst>
              <pc:docMk/>
              <pc:sldMasterMk cId="470166664" sldId="2147483660"/>
              <pc:sldLayoutMk cId="3004325448" sldId="2147483669"/>
              <ac:spMk id="6" creationId="{DB04BFCC-08B1-47C5-A3BD-97099B748F90}"/>
            </ac:spMkLst>
          </pc:spChg>
        </pc:sldLayoutChg>
        <pc:sldLayoutChg chg="modSp mod">
          <pc:chgData name="nithesh v" userId="db7082547ecad9ef" providerId="LiveId" clId="{7CA2E4CE-E7C1-4E8B-A805-4E6C31B13B83}" dt="2023-05-17T22:02:28.647" v="140" actId="313"/>
          <pc:sldLayoutMkLst>
            <pc:docMk/>
            <pc:sldMasterMk cId="470166664" sldId="2147483660"/>
            <pc:sldLayoutMk cId="753621791" sldId="2147483670"/>
          </pc:sldLayoutMkLst>
          <pc:spChg chg="mod">
            <ac:chgData name="nithesh v" userId="db7082547ecad9ef" providerId="LiveId" clId="{7CA2E4CE-E7C1-4E8B-A805-4E6C31B13B83}" dt="2023-05-17T22:02:28.647" v="140" actId="313"/>
            <ac:spMkLst>
              <pc:docMk/>
              <pc:sldMasterMk cId="470166664" sldId="2147483660"/>
              <pc:sldLayoutMk cId="753621791" sldId="2147483670"/>
              <ac:spMk id="5" creationId="{8B829C58-8F3A-47E6-A96C-78AF0FF7154D}"/>
            </ac:spMkLst>
          </pc:spChg>
        </pc:sldLayoutChg>
        <pc:sldLayoutChg chg="modSp mod">
          <pc:chgData name="nithesh v" userId="db7082547ecad9ef" providerId="LiveId" clId="{7CA2E4CE-E7C1-4E8B-A805-4E6C31B13B83}" dt="2023-05-17T22:02:28.813" v="141" actId="313"/>
          <pc:sldLayoutMkLst>
            <pc:docMk/>
            <pc:sldMasterMk cId="470166664" sldId="2147483660"/>
            <pc:sldLayoutMk cId="2904758374" sldId="2147483671"/>
          </pc:sldLayoutMkLst>
          <pc:spChg chg="mod">
            <ac:chgData name="nithesh v" userId="db7082547ecad9ef" providerId="LiveId" clId="{7CA2E4CE-E7C1-4E8B-A805-4E6C31B13B83}" dt="2023-05-17T22:02:28.813" v="141" actId="313"/>
            <ac:spMkLst>
              <pc:docMk/>
              <pc:sldMasterMk cId="470166664" sldId="2147483660"/>
              <pc:sldLayoutMk cId="2904758374" sldId="2147483671"/>
              <ac:spMk id="5" creationId="{6D7CD807-EBDF-4EB0-ACC5-0AC7E961DA9C}"/>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18-05-2023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18-05-2023</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18-05-2023</a:t>
            </a:fld>
            <a:endParaRPr lang="en-IN"/>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18-05-2023</a:t>
            </a:fld>
            <a:endParaRPr lang="en-IN"/>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18-05-2023</a:t>
            </a:fld>
            <a:endParaRPr lang="en-IN"/>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18-05-2023</a:t>
            </a:fld>
            <a:endParaRPr lang="en-IN"/>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18-05-2023</a:t>
            </a:fld>
            <a:endParaRPr lang="en-IN"/>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18-05-2023</a:t>
            </a:fld>
            <a:endParaRPr lang="en-IN"/>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18-05-2023</a:t>
            </a:fld>
            <a:endParaRPr lang="en-IN"/>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18-05-2023</a:t>
            </a:fld>
            <a:endParaRPr lang="en-IN"/>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18-05-2023</a:t>
            </a:fld>
            <a:endParaRPr lang="en-IN"/>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18-05-2023</a:t>
            </a:fld>
            <a:endParaRPr lang="en-IN"/>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18-05-2023</a:t>
            </a:fld>
            <a:endParaRPr lang="en-IN"/>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18-05-2023</a:t>
            </a:fld>
            <a:endParaRPr lang="en-IN"/>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18-05-2023</a:t>
            </a:fld>
            <a:endParaRPr lang="en-IN"/>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18-05-2023</a:t>
            </a:fld>
            <a:endParaRPr lang="en-IN"/>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18-05-2023</a:t>
            </a:fld>
            <a:endParaRPr lang="en-IN"/>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18-05-2023</a:t>
            </a:fld>
            <a:endParaRPr lang="en-IN"/>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18-05-2023</a:t>
            </a:fld>
            <a:endParaRPr lang="en-IN"/>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18-05-2023</a:t>
            </a:fld>
            <a:endParaRPr lang="en-IN"/>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18-05-2023</a:t>
            </a:fld>
            <a:endParaRPr lang="en-IN"/>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18-05-2023</a:t>
            </a:fld>
            <a:endParaRPr lang="en-IN"/>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18-05-2023</a:t>
            </a:fld>
            <a:endParaRPr lang="en-IN"/>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18-05-2023</a:t>
            </a:fld>
            <a:endParaRPr lang="en-IN"/>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1" y="-1437"/>
            <a:ext cx="12192000" cy="6863417"/>
          </a:xfrm>
          <a:prstGeom prst="rect">
            <a:avLst/>
          </a:prstGeom>
        </p:spPr>
        <p:txBody>
          <a:bodyPr wrap="square">
            <a:spAutoFit/>
          </a:bodyPr>
          <a:lstStyle/>
          <a:p>
            <a:pPr algn="ctr"/>
            <a:r>
              <a:rPr lang="en-IN" sz="5000" b="1" dirty="0">
                <a:latin typeface="Times New Roman" pitchFamily="18" charset="0"/>
                <a:cs typeface="Times New Roman" pitchFamily="18" charset="0"/>
              </a:rPr>
              <a:t> </a:t>
            </a:r>
            <a:r>
              <a:rPr lang="en-IN" sz="4800" b="1" dirty="0" err="1">
                <a:latin typeface="Times New Roman" pitchFamily="18" charset="0"/>
                <a:cs typeface="Times New Roman" pitchFamily="18" charset="0"/>
              </a:rPr>
              <a:t>KKGiSL</a:t>
            </a:r>
            <a:r>
              <a:rPr lang="en-IN" sz="4800" b="1" dirty="0">
                <a:latin typeface="Times New Roman" pitchFamily="18" charset="0"/>
                <a:cs typeface="Times New Roman" pitchFamily="18" charset="0"/>
              </a:rPr>
              <a:t> INSTITUTE OF TECHNOLOGY</a:t>
            </a:r>
          </a:p>
          <a:p>
            <a:pPr algn="ctr"/>
            <a:r>
              <a:rPr lang="en-IN" sz="3200" b="1" dirty="0">
                <a:latin typeface="Times New Roman" pitchFamily="18" charset="0"/>
                <a:cs typeface="Times New Roman" pitchFamily="18" charset="0"/>
              </a:rPr>
              <a:t>COIMBATORE</a:t>
            </a:r>
          </a:p>
          <a:p>
            <a:pPr algn="ctr"/>
            <a:r>
              <a:rPr lang="en-US" sz="3200" b="1" dirty="0">
                <a:solidFill>
                  <a:schemeClr val="accent1">
                    <a:lumMod val="50000"/>
                  </a:schemeClr>
                </a:solidFill>
                <a:latin typeface="Algerian" pitchFamily="82" charset="0"/>
                <a:cs typeface="Times New Roman" pitchFamily="18" charset="0"/>
              </a:rPr>
              <a:t>DEPARTMENT OF computer science &amp; engineering</a:t>
            </a:r>
          </a:p>
          <a:p>
            <a:pPr algn="ctr"/>
            <a:r>
              <a:rPr lang="en-US" sz="3200" b="1" dirty="0">
                <a:solidFill>
                  <a:schemeClr val="accent1">
                    <a:lumMod val="50000"/>
                  </a:schemeClr>
                </a:solidFill>
                <a:latin typeface="Algerian" pitchFamily="82" charset="0"/>
                <a:cs typeface="Times New Roman" pitchFamily="18" charset="0"/>
              </a:rPr>
              <a:t>FINAL YEAR Project phase review </a:t>
            </a:r>
            <a:r>
              <a:rPr lang="en-US" sz="3200" b="1">
                <a:solidFill>
                  <a:schemeClr val="accent1">
                    <a:lumMod val="50000"/>
                  </a:schemeClr>
                </a:solidFill>
                <a:latin typeface="Algerian" pitchFamily="82" charset="0"/>
                <a:cs typeface="Times New Roman" pitchFamily="18" charset="0"/>
              </a:rPr>
              <a:t># final</a:t>
            </a:r>
            <a:endParaRPr lang="en-US" sz="3200" b="1" dirty="0">
              <a:solidFill>
                <a:schemeClr val="accent1">
                  <a:lumMod val="50000"/>
                </a:schemeClr>
              </a:solidFill>
              <a:latin typeface="Algerian" pitchFamily="82" charset="0"/>
              <a:cs typeface="Times New Roman" pitchFamily="18" charset="0"/>
            </a:endParaRPr>
          </a:p>
          <a:p>
            <a:pPr algn="ctr"/>
            <a:r>
              <a:rPr lang="en-US" sz="3000" b="1" dirty="0" err="1">
                <a:solidFill>
                  <a:srgbClr val="2C2F34"/>
                </a:solidFill>
                <a:latin typeface="Times New Roman" panose="02020603050405020304" pitchFamily="18" charset="0"/>
                <a:cs typeface="Times New Roman" panose="02020603050405020304" pitchFamily="18" charset="0"/>
              </a:rPr>
              <a:t>Iot</a:t>
            </a:r>
            <a:r>
              <a:rPr lang="en-US" sz="3000" b="1" dirty="0">
                <a:solidFill>
                  <a:srgbClr val="2C2F34"/>
                </a:solidFill>
                <a:latin typeface="Times New Roman" panose="02020603050405020304" pitchFamily="18" charset="0"/>
                <a:cs typeface="Times New Roman" panose="02020603050405020304" pitchFamily="18" charset="0"/>
              </a:rPr>
              <a:t> Based Smart Parking System</a:t>
            </a:r>
            <a:endParaRPr lang="en-IN" sz="3000" b="1" dirty="0">
              <a:latin typeface="Times New Roman" panose="02020603050405020304" pitchFamily="18" charset="0"/>
              <a:cs typeface="Times New Roman" pitchFamily="18" charset="0"/>
            </a:endParaRPr>
          </a:p>
          <a:p>
            <a:endParaRPr lang="en-IN" sz="2800" b="1" dirty="0">
              <a:latin typeface="Times New Roman" pitchFamily="18" charset="0"/>
              <a:cs typeface="Times New Roman" pitchFamily="18" charset="0"/>
            </a:endParaRPr>
          </a:p>
          <a:p>
            <a:r>
              <a:rPr lang="en-IN" sz="2800" b="1" dirty="0">
                <a:latin typeface="Times New Roman" pitchFamily="18" charset="0"/>
                <a:cs typeface="Times New Roman" pitchFamily="18" charset="0"/>
              </a:rPr>
              <a:t>Team members:</a:t>
            </a:r>
          </a:p>
          <a:p>
            <a:r>
              <a:rPr lang="en-IN" sz="2800" b="1" dirty="0">
                <a:latin typeface="Times New Roman" pitchFamily="18" charset="0"/>
                <a:cs typeface="Times New Roman" pitchFamily="18" charset="0"/>
              </a:rPr>
              <a:t>			</a:t>
            </a:r>
            <a:r>
              <a:rPr lang="en-IN" sz="2800" dirty="0">
                <a:latin typeface="Times New Roman" pitchFamily="18" charset="0"/>
                <a:cs typeface="Times New Roman" pitchFamily="18" charset="0"/>
              </a:rPr>
              <a:t>711719104056 	</a:t>
            </a:r>
            <a:r>
              <a:rPr lang="en-IN" sz="2800" dirty="0" err="1">
                <a:latin typeface="Times New Roman" pitchFamily="18" charset="0"/>
                <a:cs typeface="Times New Roman" pitchFamily="18" charset="0"/>
              </a:rPr>
              <a:t>Neethiarasan</a:t>
            </a:r>
            <a:r>
              <a:rPr lang="en-IN" sz="2800" dirty="0">
                <a:latin typeface="Times New Roman" pitchFamily="18" charset="0"/>
                <a:cs typeface="Times New Roman" pitchFamily="18" charset="0"/>
              </a:rPr>
              <a:t> S</a:t>
            </a:r>
          </a:p>
          <a:p>
            <a:r>
              <a:rPr lang="en-IN" sz="2800" dirty="0">
                <a:latin typeface="Times New Roman" pitchFamily="18" charset="0"/>
                <a:cs typeface="Times New Roman" pitchFamily="18" charset="0"/>
              </a:rPr>
              <a:t>			711719104060 	Nithesh V</a:t>
            </a:r>
          </a:p>
          <a:p>
            <a:r>
              <a:rPr lang="en-IN" sz="2800" dirty="0">
                <a:latin typeface="Times New Roman" pitchFamily="18" charset="0"/>
                <a:cs typeface="Times New Roman" pitchFamily="18" charset="0"/>
              </a:rPr>
              <a:t>			711719104079       Sanjay K</a:t>
            </a:r>
          </a:p>
          <a:p>
            <a:r>
              <a:rPr lang="en-IN" sz="2800" dirty="0">
                <a:latin typeface="Times New Roman" pitchFamily="18" charset="0"/>
                <a:cs typeface="Times New Roman" pitchFamily="18" charset="0"/>
              </a:rPr>
              <a:t>			711719104106 	</a:t>
            </a:r>
            <a:r>
              <a:rPr lang="en-IN" sz="2800" dirty="0" err="1">
                <a:latin typeface="Times New Roman" pitchFamily="18" charset="0"/>
                <a:cs typeface="Times New Roman" pitchFamily="18" charset="0"/>
              </a:rPr>
              <a:t>Veerakumaravelu</a:t>
            </a:r>
            <a:r>
              <a:rPr lang="en-IN" sz="2800" dirty="0">
                <a:latin typeface="Times New Roman" pitchFamily="18" charset="0"/>
                <a:cs typeface="Times New Roman" pitchFamily="18" charset="0"/>
              </a:rPr>
              <a:t> M</a:t>
            </a:r>
          </a:p>
          <a:p>
            <a:endParaRPr lang="en-IN" sz="2800" dirty="0">
              <a:latin typeface="Times New Roman" pitchFamily="18" charset="0"/>
              <a:cs typeface="Times New Roman" pitchFamily="18" charset="0"/>
            </a:endParaRPr>
          </a:p>
          <a:p>
            <a:r>
              <a:rPr lang="en-IN" sz="2800" b="1" dirty="0">
                <a:latin typeface="Times New Roman" pitchFamily="18" charset="0"/>
                <a:cs typeface="Times New Roman" pitchFamily="18" charset="0"/>
              </a:rPr>
              <a:t>Under the guidance of :</a:t>
            </a:r>
          </a:p>
          <a:p>
            <a:r>
              <a:rPr lang="en-IN" sz="4000" b="1" dirty="0">
                <a:latin typeface="Times New Roman" pitchFamily="18" charset="0"/>
                <a:cs typeface="Times New Roman" pitchFamily="18" charset="0"/>
              </a:rPr>
              <a:t>			</a:t>
            </a:r>
            <a:r>
              <a:rPr lang="en-IN" sz="2800" dirty="0" err="1">
                <a:latin typeface="Times New Roman" pitchFamily="18" charset="0"/>
                <a:cs typeface="Times New Roman" pitchFamily="18" charset="0"/>
              </a:rPr>
              <a:t>Ms.Aruna</a:t>
            </a:r>
            <a:r>
              <a:rPr lang="en-IN" sz="2800" dirty="0">
                <a:latin typeface="Times New Roman" pitchFamily="18" charset="0"/>
                <a:cs typeface="Times New Roman" pitchFamily="18" charset="0"/>
              </a:rPr>
              <a:t> TN, AP/CSE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021079"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457C-C45F-DC09-7B1F-BCAEA12FE4B8}"/>
              </a:ext>
            </a:extLst>
          </p:cNvPr>
          <p:cNvSpPr>
            <a:spLocks noGrp="1"/>
          </p:cNvSpPr>
          <p:nvPr>
            <p:ph type="title"/>
          </p:nvPr>
        </p:nvSpPr>
        <p:spPr/>
        <p:txBody>
          <a:bodyPr>
            <a:normAutofit/>
          </a:bodyPr>
          <a:lstStyle/>
          <a:p>
            <a:r>
              <a:rPr lang="en-US" dirty="0">
                <a:latin typeface="Algerian" panose="04020705040A02060702" pitchFamily="82" charset="0"/>
                <a:cs typeface="Times New Roman" panose="02020603050405020304" pitchFamily="18" charset="0"/>
              </a:rPr>
              <a:t>Module 1 : Sensor Module</a:t>
            </a:r>
            <a:br>
              <a:rPr lang="en-US" dirty="0">
                <a:latin typeface="Times New Roman" panose="02020603050405020304" pitchFamily="18" charset="0"/>
                <a:cs typeface="Times New Roman" panose="02020603050405020304" pitchFamily="18" charset="0"/>
              </a:rPr>
            </a:br>
            <a:endParaRPr lang="en-IN" dirty="0"/>
          </a:p>
        </p:txBody>
      </p:sp>
      <p:pic>
        <p:nvPicPr>
          <p:cNvPr id="7" name="Content Placeholder 6">
            <a:extLst>
              <a:ext uri="{FF2B5EF4-FFF2-40B4-BE49-F238E27FC236}">
                <a16:creationId xmlns:a16="http://schemas.microsoft.com/office/drawing/2014/main" id="{C5E5B7DD-A53B-4821-171A-CEB6E17041DE}"/>
              </a:ext>
            </a:extLst>
          </p:cNvPr>
          <p:cNvPicPr>
            <a:picLocks noGrp="1" noChangeAspect="1"/>
          </p:cNvPicPr>
          <p:nvPr>
            <p:ph idx="1"/>
          </p:nvPr>
        </p:nvPicPr>
        <p:blipFill>
          <a:blip r:embed="rId2"/>
          <a:stretch>
            <a:fillRect/>
          </a:stretch>
        </p:blipFill>
        <p:spPr>
          <a:xfrm>
            <a:off x="3349108" y="1679201"/>
            <a:ext cx="5493783" cy="3499598"/>
          </a:xfrm>
          <a:prstGeom prst="rect">
            <a:avLst/>
          </a:prstGeom>
        </p:spPr>
      </p:pic>
      <p:sp>
        <p:nvSpPr>
          <p:cNvPr id="4" name="Date Placeholder 3">
            <a:extLst>
              <a:ext uri="{FF2B5EF4-FFF2-40B4-BE49-F238E27FC236}">
                <a16:creationId xmlns:a16="http://schemas.microsoft.com/office/drawing/2014/main" id="{ACA01342-803E-1320-C7CE-CB5861C0F11D}"/>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ACA78EC2-8F7F-456C-C8E0-9748248FAE56}"/>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FF0B5556-D4CB-0B08-4800-ACBD41FD72A9}"/>
              </a:ext>
            </a:extLst>
          </p:cNvPr>
          <p:cNvSpPr>
            <a:spLocks noGrp="1"/>
          </p:cNvSpPr>
          <p:nvPr>
            <p:ph type="sldNum" sz="quarter" idx="12"/>
          </p:nvPr>
        </p:nvSpPr>
        <p:spPr/>
        <p:txBody>
          <a:bodyPr/>
          <a:lstStyle/>
          <a:p>
            <a:fld id="{370E2DBF-622E-4774-BABA-0B90A0613018}" type="slidenum">
              <a:rPr lang="en-IN" smtClean="0"/>
              <a:pPr/>
              <a:t>10</a:t>
            </a:fld>
            <a:endParaRPr lang="en-IN"/>
          </a:p>
        </p:txBody>
      </p:sp>
      <p:sp>
        <p:nvSpPr>
          <p:cNvPr id="3" name="TextBox 2">
            <a:extLst>
              <a:ext uri="{FF2B5EF4-FFF2-40B4-BE49-F238E27FC236}">
                <a16:creationId xmlns:a16="http://schemas.microsoft.com/office/drawing/2014/main" id="{538962DD-1CAC-100A-AFC0-967DCD4881B1}"/>
              </a:ext>
            </a:extLst>
          </p:cNvPr>
          <p:cNvSpPr txBox="1"/>
          <p:nvPr/>
        </p:nvSpPr>
        <p:spPr>
          <a:xfrm>
            <a:off x="5573486" y="5305909"/>
            <a:ext cx="1922321"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IR SENSORS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346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D67F-5896-8FCF-5426-ED98B079C882}"/>
              </a:ext>
            </a:extLst>
          </p:cNvPr>
          <p:cNvSpPr>
            <a:spLocks noGrp="1"/>
          </p:cNvSpPr>
          <p:nvPr>
            <p:ph type="title"/>
          </p:nvPr>
        </p:nvSpPr>
        <p:spPr/>
        <p:txBody>
          <a:bodyPr/>
          <a:lstStyle/>
          <a:p>
            <a:r>
              <a:rPr lang="en-US" dirty="0">
                <a:latin typeface="Algerian" panose="04020705040A02060702" pitchFamily="82" charset="0"/>
                <a:cs typeface="Times New Roman" panose="02020603050405020304" pitchFamily="18" charset="0"/>
              </a:rPr>
              <a:t>Module 2 : Communication Module</a:t>
            </a:r>
            <a:endParaRPr lang="en-IN" dirty="0">
              <a:latin typeface="Algerian" panose="04020705040A02060702" pitchFamily="82" charset="0"/>
            </a:endParaRPr>
          </a:p>
        </p:txBody>
      </p:sp>
      <p:pic>
        <p:nvPicPr>
          <p:cNvPr id="7" name="Content Placeholder 6">
            <a:extLst>
              <a:ext uri="{FF2B5EF4-FFF2-40B4-BE49-F238E27FC236}">
                <a16:creationId xmlns:a16="http://schemas.microsoft.com/office/drawing/2014/main" id="{30F1F92A-5BA1-F0F7-54F9-8687AF60EA4E}"/>
              </a:ext>
            </a:extLst>
          </p:cNvPr>
          <p:cNvPicPr>
            <a:picLocks noGrp="1" noChangeAspect="1"/>
          </p:cNvPicPr>
          <p:nvPr>
            <p:ph idx="1"/>
          </p:nvPr>
        </p:nvPicPr>
        <p:blipFill>
          <a:blip r:embed="rId2"/>
          <a:stretch>
            <a:fillRect/>
          </a:stretch>
        </p:blipFill>
        <p:spPr>
          <a:xfrm>
            <a:off x="2143061" y="2282271"/>
            <a:ext cx="3791077" cy="2857246"/>
          </a:xfrm>
          <a:prstGeom prst="rect">
            <a:avLst/>
          </a:prstGeom>
        </p:spPr>
      </p:pic>
      <p:sp>
        <p:nvSpPr>
          <p:cNvPr id="4" name="Date Placeholder 3">
            <a:extLst>
              <a:ext uri="{FF2B5EF4-FFF2-40B4-BE49-F238E27FC236}">
                <a16:creationId xmlns:a16="http://schemas.microsoft.com/office/drawing/2014/main" id="{B875BAF3-4BE3-8FF0-AAD8-F12495C16C72}"/>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2F0088D2-246B-1577-3E1B-D97FA3CAF4C3}"/>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48D50C3A-5A54-31F2-C10C-85E15756FF0C}"/>
              </a:ext>
            </a:extLst>
          </p:cNvPr>
          <p:cNvSpPr>
            <a:spLocks noGrp="1"/>
          </p:cNvSpPr>
          <p:nvPr>
            <p:ph type="sldNum" sz="quarter" idx="12"/>
          </p:nvPr>
        </p:nvSpPr>
        <p:spPr/>
        <p:txBody>
          <a:bodyPr/>
          <a:lstStyle/>
          <a:p>
            <a:fld id="{370E2DBF-622E-4774-BABA-0B90A0613018}" type="slidenum">
              <a:rPr lang="en-IN" smtClean="0"/>
              <a:pPr/>
              <a:t>11</a:t>
            </a:fld>
            <a:endParaRPr lang="en-IN"/>
          </a:p>
        </p:txBody>
      </p:sp>
      <p:pic>
        <p:nvPicPr>
          <p:cNvPr id="8" name="Picture 7">
            <a:extLst>
              <a:ext uri="{FF2B5EF4-FFF2-40B4-BE49-F238E27FC236}">
                <a16:creationId xmlns:a16="http://schemas.microsoft.com/office/drawing/2014/main" id="{E738317A-21FE-DF09-7312-03EA67B426A0}"/>
              </a:ext>
            </a:extLst>
          </p:cNvPr>
          <p:cNvPicPr>
            <a:picLocks noChangeAspect="1"/>
          </p:cNvPicPr>
          <p:nvPr/>
        </p:nvPicPr>
        <p:blipFill>
          <a:blip r:embed="rId3"/>
          <a:stretch>
            <a:fillRect/>
          </a:stretch>
        </p:blipFill>
        <p:spPr>
          <a:xfrm>
            <a:off x="7529287" y="1998040"/>
            <a:ext cx="1468148" cy="3257725"/>
          </a:xfrm>
          <a:prstGeom prst="rect">
            <a:avLst/>
          </a:prstGeom>
          <a:ln w="88900" cap="sq" cmpd="thickThin">
            <a:solidFill>
              <a:srgbClr val="000000"/>
            </a:solidFill>
            <a:prstDash val="solid"/>
            <a:miter lim="800000"/>
          </a:ln>
          <a:effectLst>
            <a:innerShdw blurRad="76200">
              <a:srgbClr val="000000"/>
            </a:innerShdw>
          </a:effectLst>
        </p:spPr>
      </p:pic>
      <p:sp>
        <p:nvSpPr>
          <p:cNvPr id="9" name="Arrow: Right 8">
            <a:extLst>
              <a:ext uri="{FF2B5EF4-FFF2-40B4-BE49-F238E27FC236}">
                <a16:creationId xmlns:a16="http://schemas.microsoft.com/office/drawing/2014/main" id="{45A24C25-911C-760D-4005-2121E3ADDEAE}"/>
              </a:ext>
            </a:extLst>
          </p:cNvPr>
          <p:cNvSpPr/>
          <p:nvPr/>
        </p:nvSpPr>
        <p:spPr>
          <a:xfrm>
            <a:off x="5934138" y="2081099"/>
            <a:ext cx="1468148" cy="667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5BE2FC1-9466-E3D3-EA40-F7F45D486252}"/>
              </a:ext>
            </a:extLst>
          </p:cNvPr>
          <p:cNvSpPr txBox="1"/>
          <p:nvPr/>
        </p:nvSpPr>
        <p:spPr>
          <a:xfrm>
            <a:off x="3944651" y="5575225"/>
            <a:ext cx="3978974"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Connected through </a:t>
            </a:r>
            <a:r>
              <a:rPr lang="en-IN" sz="2400" dirty="0" err="1">
                <a:latin typeface="Times New Roman" panose="02020603050405020304" pitchFamily="18" charset="0"/>
                <a:cs typeface="Times New Roman" panose="02020603050405020304" pitchFamily="18" charset="0"/>
              </a:rPr>
              <a:t>NodeMCU</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366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B5D8-9BF2-99E8-ADD7-B4080DA18BCE}"/>
              </a:ext>
            </a:extLst>
          </p:cNvPr>
          <p:cNvSpPr>
            <a:spLocks noGrp="1"/>
          </p:cNvSpPr>
          <p:nvPr>
            <p:ph type="title"/>
          </p:nvPr>
        </p:nvSpPr>
        <p:spPr/>
        <p:txBody>
          <a:bodyPr/>
          <a:lstStyle/>
          <a:p>
            <a:r>
              <a:rPr lang="en-US" dirty="0">
                <a:latin typeface="Algerian" panose="04020705040A02060702" pitchFamily="82" charset="0"/>
                <a:cs typeface="Times New Roman" panose="02020603050405020304" pitchFamily="18" charset="0"/>
              </a:rPr>
              <a:t>Module 3 : Central System Module</a:t>
            </a:r>
            <a:endParaRPr lang="en-IN" dirty="0">
              <a:latin typeface="Algerian" panose="04020705040A02060702" pitchFamily="82" charset="0"/>
            </a:endParaRPr>
          </a:p>
        </p:txBody>
      </p:sp>
      <p:pic>
        <p:nvPicPr>
          <p:cNvPr id="8" name="Content Placeholder 7">
            <a:extLst>
              <a:ext uri="{FF2B5EF4-FFF2-40B4-BE49-F238E27FC236}">
                <a16:creationId xmlns:a16="http://schemas.microsoft.com/office/drawing/2014/main" id="{507FBB97-EAC3-DAD2-9E43-523F2AE3B1A5}"/>
              </a:ext>
            </a:extLst>
          </p:cNvPr>
          <p:cNvPicPr>
            <a:picLocks noGrp="1" noChangeAspect="1"/>
          </p:cNvPicPr>
          <p:nvPr>
            <p:ph idx="1"/>
          </p:nvPr>
        </p:nvPicPr>
        <p:blipFill>
          <a:blip r:embed="rId2"/>
          <a:stretch>
            <a:fillRect/>
          </a:stretch>
        </p:blipFill>
        <p:spPr>
          <a:xfrm>
            <a:off x="2696233" y="1690688"/>
            <a:ext cx="6799533" cy="3694391"/>
          </a:xfrm>
        </p:spPr>
      </p:pic>
      <p:sp>
        <p:nvSpPr>
          <p:cNvPr id="4" name="Date Placeholder 3">
            <a:extLst>
              <a:ext uri="{FF2B5EF4-FFF2-40B4-BE49-F238E27FC236}">
                <a16:creationId xmlns:a16="http://schemas.microsoft.com/office/drawing/2014/main" id="{26AC2DF9-BCFD-4D39-6844-0DBA766F442E}"/>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BE4A4DCD-A87D-9844-AC68-464B483192AC}"/>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885FA48F-16EA-5DFF-65C6-DB1BA7F15C52}"/>
              </a:ext>
            </a:extLst>
          </p:cNvPr>
          <p:cNvSpPr>
            <a:spLocks noGrp="1"/>
          </p:cNvSpPr>
          <p:nvPr>
            <p:ph type="sldNum" sz="quarter" idx="12"/>
          </p:nvPr>
        </p:nvSpPr>
        <p:spPr/>
        <p:txBody>
          <a:bodyPr/>
          <a:lstStyle/>
          <a:p>
            <a:fld id="{370E2DBF-622E-4774-BABA-0B90A0613018}" type="slidenum">
              <a:rPr lang="en-IN" smtClean="0"/>
              <a:pPr/>
              <a:t>12</a:t>
            </a:fld>
            <a:endParaRPr lang="en-IN"/>
          </a:p>
        </p:txBody>
      </p:sp>
    </p:spTree>
    <p:extLst>
      <p:ext uri="{BB962C8B-B14F-4D97-AF65-F5344CB8AC3E}">
        <p14:creationId xmlns:p14="http://schemas.microsoft.com/office/powerpoint/2010/main" val="367623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8C98-6F4F-373E-DE04-B42C3FF81847}"/>
              </a:ext>
            </a:extLst>
          </p:cNvPr>
          <p:cNvSpPr>
            <a:spLocks noGrp="1"/>
          </p:cNvSpPr>
          <p:nvPr>
            <p:ph type="title"/>
          </p:nvPr>
        </p:nvSpPr>
        <p:spPr/>
        <p:txBody>
          <a:bodyPr/>
          <a:lstStyle/>
          <a:p>
            <a:r>
              <a:rPr lang="en-US" dirty="0">
                <a:latin typeface="Algerian" panose="04020705040A02060702" pitchFamily="82" charset="0"/>
                <a:cs typeface="Times New Roman" panose="02020603050405020304" pitchFamily="18" charset="0"/>
              </a:rPr>
              <a:t>Module 4 : User Interface Module</a:t>
            </a:r>
            <a:endParaRPr lang="en-IN" dirty="0">
              <a:latin typeface="Algerian" panose="04020705040A02060702" pitchFamily="82" charset="0"/>
            </a:endParaRPr>
          </a:p>
        </p:txBody>
      </p:sp>
      <p:pic>
        <p:nvPicPr>
          <p:cNvPr id="7" name="Content Placeholder 6">
            <a:extLst>
              <a:ext uri="{FF2B5EF4-FFF2-40B4-BE49-F238E27FC236}">
                <a16:creationId xmlns:a16="http://schemas.microsoft.com/office/drawing/2014/main" id="{48265B1C-FD34-27C7-FC1E-5D0F07FAA16A}"/>
              </a:ext>
            </a:extLst>
          </p:cNvPr>
          <p:cNvPicPr>
            <a:picLocks noGrp="1" noChangeAspect="1"/>
          </p:cNvPicPr>
          <p:nvPr>
            <p:ph idx="1"/>
          </p:nvPr>
        </p:nvPicPr>
        <p:blipFill>
          <a:blip r:embed="rId2"/>
          <a:stretch>
            <a:fillRect/>
          </a:stretch>
        </p:blipFill>
        <p:spPr>
          <a:xfrm>
            <a:off x="1500275" y="1643284"/>
            <a:ext cx="1741972" cy="3776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Date Placeholder 3">
            <a:extLst>
              <a:ext uri="{FF2B5EF4-FFF2-40B4-BE49-F238E27FC236}">
                <a16:creationId xmlns:a16="http://schemas.microsoft.com/office/drawing/2014/main" id="{61038CDD-C6A0-FF9E-9379-7CBF2A856043}"/>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0824B10D-A707-90AB-5609-A4F4B7A13F82}"/>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D829F724-B090-B7E4-D248-7F8EEACD1D5F}"/>
              </a:ext>
            </a:extLst>
          </p:cNvPr>
          <p:cNvSpPr>
            <a:spLocks noGrp="1"/>
          </p:cNvSpPr>
          <p:nvPr>
            <p:ph type="sldNum" sz="quarter" idx="12"/>
          </p:nvPr>
        </p:nvSpPr>
        <p:spPr/>
        <p:txBody>
          <a:bodyPr/>
          <a:lstStyle/>
          <a:p>
            <a:fld id="{370E2DBF-622E-4774-BABA-0B90A0613018}" type="slidenum">
              <a:rPr lang="en-IN" smtClean="0"/>
              <a:pPr/>
              <a:t>13</a:t>
            </a:fld>
            <a:endParaRPr lang="en-IN"/>
          </a:p>
        </p:txBody>
      </p:sp>
      <p:pic>
        <p:nvPicPr>
          <p:cNvPr id="1027" name="Picture 3">
            <a:extLst>
              <a:ext uri="{FF2B5EF4-FFF2-40B4-BE49-F238E27FC236}">
                <a16:creationId xmlns:a16="http://schemas.microsoft.com/office/drawing/2014/main" id="{F1714C86-1405-D521-2499-D31622BC8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999" y="1533303"/>
            <a:ext cx="1736725" cy="3886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D93AFA9-13D7-9ED7-0479-281A25F7F2FD}"/>
              </a:ext>
            </a:extLst>
          </p:cNvPr>
          <p:cNvPicPr>
            <a:picLocks noChangeAspect="1"/>
          </p:cNvPicPr>
          <p:nvPr/>
        </p:nvPicPr>
        <p:blipFill>
          <a:blip r:embed="rId4"/>
          <a:stretch>
            <a:fillRect/>
          </a:stretch>
        </p:blipFill>
        <p:spPr>
          <a:xfrm>
            <a:off x="5227637" y="1643284"/>
            <a:ext cx="1736725" cy="38536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882C4FA1-C1C0-D9F7-54A7-09EE5A940E53}"/>
              </a:ext>
            </a:extLst>
          </p:cNvPr>
          <p:cNvSpPr txBox="1"/>
          <p:nvPr/>
        </p:nvSpPr>
        <p:spPr>
          <a:xfrm>
            <a:off x="1681649" y="5683872"/>
            <a:ext cx="1379224" cy="369332"/>
          </a:xfrm>
          <a:prstGeom prst="rect">
            <a:avLst/>
          </a:prstGeom>
          <a:noFill/>
        </p:spPr>
        <p:txBody>
          <a:bodyPr wrap="none" rtlCol="0">
            <a:spAutoFit/>
          </a:bodyPr>
          <a:lstStyle/>
          <a:p>
            <a:r>
              <a:rPr lang="en-IN" dirty="0"/>
              <a:t>LOG IN PAGE</a:t>
            </a:r>
          </a:p>
        </p:txBody>
      </p:sp>
      <p:sp>
        <p:nvSpPr>
          <p:cNvPr id="11" name="TextBox 10">
            <a:extLst>
              <a:ext uri="{FF2B5EF4-FFF2-40B4-BE49-F238E27FC236}">
                <a16:creationId xmlns:a16="http://schemas.microsoft.com/office/drawing/2014/main" id="{3300E6B6-7E2D-592F-E465-620A5CCB9D39}"/>
              </a:ext>
            </a:extLst>
          </p:cNvPr>
          <p:cNvSpPr txBox="1"/>
          <p:nvPr/>
        </p:nvSpPr>
        <p:spPr>
          <a:xfrm>
            <a:off x="5102874" y="5683872"/>
            <a:ext cx="1986249" cy="369332"/>
          </a:xfrm>
          <a:prstGeom prst="rect">
            <a:avLst/>
          </a:prstGeom>
          <a:noFill/>
        </p:spPr>
        <p:txBody>
          <a:bodyPr wrap="none" rtlCol="0">
            <a:spAutoFit/>
          </a:bodyPr>
          <a:lstStyle/>
          <a:p>
            <a:r>
              <a:rPr lang="en-IN" dirty="0"/>
              <a:t>SLOT MONITORING</a:t>
            </a:r>
          </a:p>
        </p:txBody>
      </p:sp>
      <p:sp>
        <p:nvSpPr>
          <p:cNvPr id="12" name="TextBox 11">
            <a:extLst>
              <a:ext uri="{FF2B5EF4-FFF2-40B4-BE49-F238E27FC236}">
                <a16:creationId xmlns:a16="http://schemas.microsoft.com/office/drawing/2014/main" id="{5A0EEA4E-F59F-CD98-BDC5-76F5AC36EBE3}"/>
              </a:ext>
            </a:extLst>
          </p:cNvPr>
          <p:cNvSpPr txBox="1"/>
          <p:nvPr/>
        </p:nvSpPr>
        <p:spPr>
          <a:xfrm>
            <a:off x="8763276" y="5683872"/>
            <a:ext cx="2437847" cy="369332"/>
          </a:xfrm>
          <a:prstGeom prst="rect">
            <a:avLst/>
          </a:prstGeom>
          <a:noFill/>
        </p:spPr>
        <p:txBody>
          <a:bodyPr wrap="none" rtlCol="0">
            <a:spAutoFit/>
          </a:bodyPr>
          <a:lstStyle/>
          <a:p>
            <a:r>
              <a:rPr lang="en-IN" dirty="0"/>
              <a:t>PAYMENT VERIFICATION</a:t>
            </a:r>
          </a:p>
        </p:txBody>
      </p:sp>
    </p:spTree>
    <p:extLst>
      <p:ext uri="{BB962C8B-B14F-4D97-AF65-F5344CB8AC3E}">
        <p14:creationId xmlns:p14="http://schemas.microsoft.com/office/powerpoint/2010/main" val="82614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87067" y="359263"/>
            <a:ext cx="10515600" cy="844697"/>
          </a:xfrm>
        </p:spPr>
        <p:txBody>
          <a:bodyPr/>
          <a:lstStyle/>
          <a:p>
            <a:r>
              <a:rPr lang="en-US" dirty="0">
                <a:latin typeface="Algerian" panose="04020705040A02060702" pitchFamily="82" charset="0"/>
              </a:rPr>
              <a:t>EXPECTED OUTCOME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203959"/>
            <a:ext cx="10515600" cy="4202229"/>
          </a:xfrm>
        </p:spPr>
        <p:txBody>
          <a:bodyPr>
            <a:normAutofit/>
          </a:bodyPr>
          <a:lstStyle/>
          <a:p>
            <a:pPr marL="541338" indent="-457200" algn="just">
              <a:buFont typeface="Wingdings" panose="05000000000000000000" pitchFamily="2" charset="2"/>
              <a:buChar char="Ø"/>
            </a:pPr>
            <a:r>
              <a:rPr lang="en-US" dirty="0">
                <a:latin typeface="Times New Roman" pitchFamily="18" charset="0"/>
                <a:cs typeface="Times New Roman" pitchFamily="18" charset="0"/>
              </a:rPr>
              <a:t>Improved user satisfaction and convenience in finding available                           parking spaces.</a:t>
            </a:r>
          </a:p>
          <a:p>
            <a:pPr marL="541338" indent="-457200" algn="just">
              <a:buFont typeface="Wingdings" panose="05000000000000000000" pitchFamily="2" charset="2"/>
              <a:buChar char="Ø"/>
            </a:pPr>
            <a:r>
              <a:rPr lang="en-US" dirty="0">
                <a:latin typeface="Times New Roman" pitchFamily="18" charset="0"/>
                <a:cs typeface="Times New Roman" pitchFamily="18" charset="0"/>
              </a:rPr>
              <a:t>Optimal utilization of parking resources, reducing congestion and maximizing efficiency.</a:t>
            </a:r>
          </a:p>
          <a:p>
            <a:pPr marL="541338" indent="-457200" algn="just">
              <a:buFont typeface="Wingdings" panose="05000000000000000000" pitchFamily="2" charset="2"/>
              <a:buChar char="Ø"/>
            </a:pPr>
            <a:r>
              <a:rPr lang="en-US" dirty="0">
                <a:latin typeface="Times New Roman" pitchFamily="18" charset="0"/>
                <a:cs typeface="Times New Roman" pitchFamily="18" charset="0"/>
              </a:rPr>
              <a:t>Streamlined payment process, reducing manual transactions and enhancing security.</a:t>
            </a:r>
          </a:p>
          <a:p>
            <a:pPr marL="541338" indent="-457200" algn="just">
              <a:buFont typeface="Wingdings" panose="05000000000000000000" pitchFamily="2" charset="2"/>
              <a:buChar char="Ø"/>
            </a:pPr>
            <a:r>
              <a:rPr lang="en-US" dirty="0">
                <a:latin typeface="Times New Roman" pitchFamily="18" charset="0"/>
                <a:cs typeface="Times New Roman" pitchFamily="18" charset="0"/>
              </a:rPr>
              <a:t>Decreased search time for parking, leading to reduced traffic congestion and emissions.</a:t>
            </a: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6ED63821-FF59-44DC-9E9F-C1786F488F57}"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14</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79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143004"/>
            <a:ext cx="11161540" cy="4824660"/>
          </a:xfrm>
        </p:spPr>
        <p:txBody>
          <a:bodyPr>
            <a:noAutofit/>
          </a:bodyPr>
          <a:lstStyle/>
          <a:p>
            <a:pPr marL="571500" indent="-342900" algn="just">
              <a:lnSpc>
                <a:spcPct val="100000"/>
              </a:lnSpc>
              <a:buFont typeface="+mj-lt"/>
              <a:buAutoNum type="arabi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 H. Daud et al., "An IoT-Based Smart Parking System for Efficient Parking Management,"</a:t>
            </a:r>
          </a:p>
          <a:p>
            <a:pPr marL="571500" indent="-342900" algn="just">
              <a:lnSpc>
                <a:spcPct val="100000"/>
              </a:lnSpc>
              <a:buFont typeface="+mj-lt"/>
              <a:buAutoNum type="arabi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K. M. Pathan and S. H. Khan, "An Efficient Smart Parking System using IoT and Blockchain Technology," Smart Internet of Things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SmartIoT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571500" indent="-342900" algn="just">
              <a:lnSpc>
                <a:spcPct val="100000"/>
              </a:lnSpc>
              <a:buFont typeface="+mj-lt"/>
              <a:buAutoNum type="arabi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 M. S.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Alam</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et al., "An IoT-based Smart Parking System with Automated Slot Allocation and Payment,"</a:t>
            </a:r>
          </a:p>
          <a:p>
            <a:pPr marL="571500" indent="-342900" algn="just">
              <a:lnSpc>
                <a:spcPct val="100000"/>
              </a:lnSpc>
              <a:buFont typeface="+mj-lt"/>
              <a:buAutoNum type="arabi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 K. Mishra and S. L. Soni, "Design and Implementation of IoT-based Smart Parking System,"</a:t>
            </a:r>
          </a:p>
          <a:p>
            <a:pPr marL="571500" indent="-342900" algn="just">
              <a:lnSpc>
                <a:spcPct val="100000"/>
              </a:lnSpc>
              <a:buFont typeface="+mj-lt"/>
              <a:buAutoNum type="arabi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 K. Bal and S. N. Singh, "IoT-based Smart Parking System using Raspberry Pi,"</a:t>
            </a:r>
            <a:endParaRPr lang="en-IN" dirty="0">
              <a:latin typeface="Century Schoolbook"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15</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196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143003"/>
            <a:ext cx="11161540" cy="5145257"/>
          </a:xfrm>
        </p:spPr>
        <p:txBody>
          <a:bodyPr>
            <a:normAutofit lnSpcReduction="10000"/>
          </a:bodyPr>
          <a:lstStyle/>
          <a:p>
            <a:pPr marL="685800" indent="-457200" algn="just">
              <a:lnSpc>
                <a:spcPct val="100000"/>
              </a:lnSpc>
              <a:buFont typeface="+mj-lt"/>
              <a:buAutoNum type="arabicPeriod" startAt="6"/>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M. S. Dhaliwal and S. K. Singh, "Smart Parking System with Online Reservation and    Payment using IoT</a:t>
            </a:r>
          </a:p>
          <a:p>
            <a:pPr marL="685800" indent="-457200" algn="just">
              <a:lnSpc>
                <a:spcPct val="100000"/>
              </a:lnSpc>
              <a:buFont typeface="+mj-lt"/>
              <a:buAutoNum type="arabicPeriod" startAt="6"/>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N. Das et al., "Smart Parking System using IoT and Deep Learning Techniques,"</a:t>
            </a:r>
          </a:p>
          <a:p>
            <a:pPr marL="685800" indent="-457200" algn="just">
              <a:lnSpc>
                <a:spcPct val="100000"/>
              </a:lnSpc>
              <a:spcAft>
                <a:spcPts val="800"/>
              </a:spcAft>
              <a:buFont typeface="+mj-lt"/>
              <a:buAutoNum type="arabicPeriod" startAt="6"/>
            </a:pP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Bhagwatkar</a:t>
            </a:r>
            <a:r>
              <a:rPr lang="en-IN" kern="100" dirty="0">
                <a:latin typeface="Times New Roman" panose="02020603050405020304" pitchFamily="18" charset="0"/>
                <a:ea typeface="Calibri" panose="020F0502020204030204" pitchFamily="34" charset="0"/>
                <a:cs typeface="Times New Roman" panose="02020603050405020304" pitchFamily="18" charset="0"/>
              </a:rPr>
              <a:t>. A</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and S. Deshmukh, "Smart Parking System using IoT and Cloud Computing," in 2022 </a:t>
            </a:r>
          </a:p>
          <a:p>
            <a:pPr marL="685800" indent="-457200" algn="just">
              <a:lnSpc>
                <a:spcPct val="100000"/>
              </a:lnSpc>
              <a:spcAft>
                <a:spcPts val="800"/>
              </a:spcAft>
              <a:buFont typeface="+mj-lt"/>
              <a:buAutoNum type="arabicPeriod" startAt="6"/>
            </a:pP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Andreev,S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Borras, J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Calveras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Review on IoT for Smart Parking Application Sensors</a:t>
            </a:r>
          </a:p>
          <a:p>
            <a:pPr marL="685800" indent="-457200" algn="just">
              <a:lnSpc>
                <a:spcPct val="100000"/>
              </a:lnSpc>
              <a:spcAft>
                <a:spcPts val="800"/>
              </a:spcAft>
              <a:buFont typeface="+mj-lt"/>
              <a:buAutoNum type="arabicPeriod" startAt="6"/>
            </a:pP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Chatterjee,S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Misra, S Munjal, R An IoT Enabled Intelligent Parking System for Smart Cities Future Internet.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16</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319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E4FABE46-CF0B-4C33-AC07-4DA993203B49}"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17</a:t>
            </a:fld>
            <a:endParaRPr lang="en-IN"/>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3"/>
          <a:stretch>
            <a:fillRect/>
          </a:stretch>
        </p:blipFill>
        <p:spPr>
          <a:xfrm>
            <a:off x="303628" y="956603"/>
            <a:ext cx="10745372" cy="4986997"/>
          </a:xfrm>
          <a:prstGeom prst="rect">
            <a:avLst/>
          </a:prstGeom>
        </p:spPr>
      </p:pic>
    </p:spTree>
    <p:extLst>
      <p:ext uri="{BB962C8B-B14F-4D97-AF65-F5344CB8AC3E}">
        <p14:creationId xmlns:p14="http://schemas.microsoft.com/office/powerpoint/2010/main" val="1915923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8FE16CDF-AFC5-48BD-80C6-F3A75BA44BB5}"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18</a:t>
            </a:fld>
            <a:endParaRPr lang="en-IN"/>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77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agenda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IN" dirty="0">
                <a:latin typeface="Times New Roman" pitchFamily="18" charset="0"/>
                <a:cs typeface="Times New Roman" pitchFamily="18" charset="0"/>
              </a:rPr>
              <a:t>Objective of the project work</a:t>
            </a:r>
          </a:p>
          <a:p>
            <a:pPr marL="534988" indent="-450850">
              <a:buFont typeface="Wingdings" panose="05000000000000000000" pitchFamily="2" charset="2"/>
              <a:buChar char="Ø"/>
            </a:pPr>
            <a:r>
              <a:rPr lang="en-IN" dirty="0">
                <a:latin typeface="Times New Roman" pitchFamily="18" charset="0"/>
                <a:cs typeface="Times New Roman" pitchFamily="18" charset="0"/>
              </a:rPr>
              <a:t>Existing System </a:t>
            </a:r>
          </a:p>
          <a:p>
            <a:pPr marL="534988" indent="-450850">
              <a:buFont typeface="Wingdings" panose="05000000000000000000" pitchFamily="2" charset="2"/>
              <a:buChar char="Ø"/>
            </a:pPr>
            <a:r>
              <a:rPr lang="en-IN" dirty="0">
                <a:latin typeface="Times New Roman" pitchFamily="18" charset="0"/>
                <a:cs typeface="Times New Roman" pitchFamily="18" charset="0"/>
              </a:rPr>
              <a:t>Proposed System</a:t>
            </a:r>
          </a:p>
          <a:p>
            <a:pPr marL="534988" indent="-450850">
              <a:buFont typeface="Wingdings" panose="05000000000000000000" pitchFamily="2" charset="2"/>
              <a:buChar char="Ø"/>
            </a:pPr>
            <a:r>
              <a:rPr lang="en-IN" dirty="0">
                <a:latin typeface="Times New Roman" pitchFamily="18" charset="0"/>
                <a:cs typeface="Times New Roman" pitchFamily="18" charset="0"/>
              </a:rPr>
              <a:t>Expected Outcome</a:t>
            </a:r>
          </a:p>
          <a:p>
            <a:pPr marL="534988" indent="-450850">
              <a:buFont typeface="Wingdings" panose="05000000000000000000" pitchFamily="2" charset="2"/>
              <a:buChar char="Ø"/>
            </a:pPr>
            <a:r>
              <a:rPr lang="en-IN" dirty="0">
                <a:latin typeface="Times New Roman" pitchFamily="18" charset="0"/>
                <a:cs typeface="Times New Roman" pitchFamily="18" charset="0"/>
              </a:rPr>
              <a:t>References</a:t>
            </a:r>
          </a:p>
          <a:p>
            <a:pPr marL="534988" indent="-450850">
              <a:buFont typeface="Wingdings" panose="05000000000000000000" pitchFamily="2" charset="2"/>
              <a:buChar char="Ø"/>
            </a:pPr>
            <a:r>
              <a:rPr lang="en-IN" dirty="0">
                <a:latin typeface="Times New Roman" pitchFamily="18" charset="0"/>
                <a:cs typeface="Times New Roman"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48464" y="359263"/>
            <a:ext cx="10515600" cy="844697"/>
          </a:xfrm>
        </p:spPr>
        <p:txBody>
          <a:bodyPr/>
          <a:lstStyle/>
          <a:p>
            <a:r>
              <a:rPr lang="en-US" dirty="0">
                <a:latin typeface="Algerian" panose="04020705040A02060702" pitchFamily="82" charset="0"/>
              </a:rPr>
              <a:t> ABSTRACT</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332411"/>
            <a:ext cx="11050172" cy="4885510"/>
          </a:xfrm>
        </p:spPr>
        <p:txBody>
          <a:bodyPr>
            <a:normAutofit/>
          </a:bodyPr>
          <a:lstStyle/>
          <a:p>
            <a:pPr marL="84138" indent="0" algn="just">
              <a:buNone/>
            </a:pPr>
            <a:r>
              <a:rPr lang="en-US" sz="2600" b="0" i="0" dirty="0">
                <a:solidFill>
                  <a:srgbClr val="252525"/>
                </a:solidFill>
                <a:effectLst/>
                <a:latin typeface="Times New Roman" panose="02020603050405020304" pitchFamily="18" charset="0"/>
                <a:cs typeface="Times New Roman" panose="02020603050405020304" pitchFamily="18" charset="0"/>
              </a:rPr>
              <a:t>The Smart Parking System with Integrated Payment and Slot Monitoring is an innovative solution that leverages IoT technology to provide a seamless and efficient parking experience. It enables users to easily find available parking slots, make payments securely, and receive instant notifications.</a:t>
            </a:r>
            <a:endParaRPr lang="en-US" sz="2600" dirty="0">
              <a:latin typeface="Times New Roman" panose="02020603050405020304" pitchFamily="18" charset="0"/>
              <a:cs typeface="Times New Roman"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5B08DAD9-5E7D-4871-B1F9-8D63A57B7CD8}"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86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EXISTING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4"/>
            <a:ext cx="10515600" cy="1682094"/>
          </a:xfrm>
        </p:spPr>
        <p:txBody>
          <a:bodyPr>
            <a:normAutofit/>
          </a:bodyPr>
          <a:lstStyle/>
          <a:p>
            <a:pPr marL="84138" indent="0" algn="just">
              <a:buNone/>
            </a:pPr>
            <a:r>
              <a:rPr lang="en-US" b="0" i="0" dirty="0">
                <a:solidFill>
                  <a:srgbClr val="252525"/>
                </a:solidFill>
                <a:effectLst/>
                <a:latin typeface="Times New Roman" panose="02020603050405020304" pitchFamily="18" charset="0"/>
                <a:cs typeface="Times New Roman" panose="02020603050405020304" pitchFamily="18" charset="0"/>
              </a:rPr>
              <a:t>Traditional parking systems rely on manual ticketing, cash-based payments, and limited information about parking availability. Drivers may experience difficulties in finding parking spots during peak hours.</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a:extLst>
              <a:ext uri="{FF2B5EF4-FFF2-40B4-BE49-F238E27FC236}">
                <a16:creationId xmlns:a16="http://schemas.microsoft.com/office/drawing/2014/main" id="{1F747C2A-2CAA-4946-9177-9713EC4CAA30}"/>
              </a:ext>
            </a:extLst>
          </p:cNvPr>
          <p:cNvSpPr txBox="1">
            <a:spLocks/>
          </p:cNvSpPr>
          <p:nvPr/>
        </p:nvSpPr>
        <p:spPr>
          <a:xfrm>
            <a:off x="134816" y="2661347"/>
            <a:ext cx="105156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lgerian" panose="04020705040A02060702" pitchFamily="82" charset="0"/>
              </a:rPr>
              <a:t>DRAWBACKS OF EXISTING SYSTEM  </a:t>
            </a:r>
            <a:endParaRPr lang="en-IN" dirty="0"/>
          </a:p>
        </p:txBody>
      </p:sp>
      <p:sp>
        <p:nvSpPr>
          <p:cNvPr id="9" name="Content Placeholder 2">
            <a:extLst>
              <a:ext uri="{FF2B5EF4-FFF2-40B4-BE49-F238E27FC236}">
                <a16:creationId xmlns:a16="http://schemas.microsoft.com/office/drawing/2014/main" id="{CF3E4364-5F99-40F7-B810-6AA151CD4017}"/>
              </a:ext>
            </a:extLst>
          </p:cNvPr>
          <p:cNvSpPr txBox="1">
            <a:spLocks/>
          </p:cNvSpPr>
          <p:nvPr/>
        </p:nvSpPr>
        <p:spPr>
          <a:xfrm>
            <a:off x="303628" y="3528693"/>
            <a:ext cx="10515600" cy="25963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3000" b="0" i="0" dirty="0">
                <a:solidFill>
                  <a:srgbClr val="374151"/>
                </a:solidFill>
                <a:effectLst/>
                <a:latin typeface="Times New Roman" panose="02020603050405020304" pitchFamily="18" charset="0"/>
                <a:cs typeface="Times New Roman" panose="02020603050405020304" pitchFamily="18" charset="0"/>
              </a:rPr>
              <a:t>Inconvenient payment methods</a:t>
            </a:r>
          </a:p>
          <a:p>
            <a:pPr>
              <a:buFont typeface="Wingdings" panose="05000000000000000000" pitchFamily="2" charset="2"/>
              <a:buChar char="Ø"/>
            </a:pPr>
            <a:r>
              <a:rPr lang="en-US" sz="3000" b="0" i="0" dirty="0">
                <a:solidFill>
                  <a:srgbClr val="374151"/>
                </a:solidFill>
                <a:effectLst/>
                <a:latin typeface="Times New Roman" panose="02020603050405020304" pitchFamily="18" charset="0"/>
                <a:cs typeface="Times New Roman" panose="02020603050405020304" pitchFamily="18" charset="0"/>
              </a:rPr>
              <a:t>Manual monitoring and enforcement</a:t>
            </a:r>
          </a:p>
          <a:p>
            <a:pPr>
              <a:buFont typeface="Wingdings" panose="05000000000000000000" pitchFamily="2" charset="2"/>
              <a:buChar char="Ø"/>
            </a:pPr>
            <a:r>
              <a:rPr lang="en-US" sz="3000" b="0" i="0" dirty="0">
                <a:solidFill>
                  <a:srgbClr val="374151"/>
                </a:solidFill>
                <a:effectLst/>
                <a:latin typeface="Times New Roman" panose="02020603050405020304" pitchFamily="18" charset="0"/>
                <a:cs typeface="Times New Roman" panose="02020603050405020304" pitchFamily="18" charset="0"/>
              </a:rPr>
              <a:t>Inefficient space utilization</a:t>
            </a:r>
          </a:p>
          <a:p>
            <a:pPr>
              <a:buFont typeface="Wingdings" panose="05000000000000000000" pitchFamily="2" charset="2"/>
              <a:buChar char="Ø"/>
            </a:pPr>
            <a:r>
              <a:rPr lang="en-US" sz="3000" b="0" i="0" dirty="0">
                <a:solidFill>
                  <a:srgbClr val="374151"/>
                </a:solidFill>
                <a:effectLst/>
                <a:latin typeface="Times New Roman" panose="02020603050405020304" pitchFamily="18" charset="0"/>
                <a:cs typeface="Times New Roman" panose="02020603050405020304" pitchFamily="18" charset="0"/>
              </a:rPr>
              <a:t>Lack of user convenience</a:t>
            </a:r>
          </a:p>
          <a:p>
            <a:pPr>
              <a:buFont typeface="Wingdings" panose="05000000000000000000" pitchFamily="2" charset="2"/>
              <a:buChar char="Ø"/>
            </a:pPr>
            <a:r>
              <a:rPr lang="en-US" sz="3000" b="0" i="0" dirty="0">
                <a:solidFill>
                  <a:srgbClr val="374151"/>
                </a:solidFill>
                <a:effectLst/>
                <a:latin typeface="Times New Roman" panose="02020603050405020304" pitchFamily="18" charset="0"/>
                <a:cs typeface="Times New Roman" panose="02020603050405020304" pitchFamily="18" charset="0"/>
              </a:rPr>
              <a:t>Difficulties in integration with modern technologies</a:t>
            </a:r>
          </a:p>
          <a:p>
            <a:pPr marL="541338" indent="-457200" algn="just">
              <a:buFont typeface="Wingdings" pitchFamily="2" charset="2"/>
              <a:buChar char="Ø"/>
            </a:pPr>
            <a:endParaRPr lang="en-US" sz="3000" dirty="0">
              <a:latin typeface="Times New Roman" pitchFamily="18" charset="0"/>
              <a:cs typeface="Times New Roman" pitchFamily="18" charset="0"/>
            </a:endParaRP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414817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327804"/>
            <a:ext cx="10515600" cy="628799"/>
          </a:xfrm>
        </p:spPr>
        <p:txBody>
          <a:bodyPr>
            <a:noAutofit/>
          </a:bodyPr>
          <a:lstStyle/>
          <a:p>
            <a:br>
              <a:rPr lang="en-US" dirty="0">
                <a:latin typeface="Algerian" panose="04020705040A02060702" pitchFamily="82" charset="0"/>
              </a:rPr>
            </a:br>
            <a:r>
              <a:rPr lang="en-US" dirty="0">
                <a:latin typeface="Algerian" panose="04020705040A02060702" pitchFamily="82" charset="0"/>
              </a:rPr>
              <a:t>Literature Survey</a:t>
            </a:r>
            <a:br>
              <a:rPr lang="en-US" dirty="0">
                <a:latin typeface="Algerian" panose="04020705040A02060702" pitchFamily="82" charset="0"/>
              </a:rPr>
            </a:br>
            <a:endParaRPr lang="en-IN" dirty="0">
              <a:latin typeface="Algerian" panose="04020705040A02060702" pitchFamily="82"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5</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365853485"/>
              </p:ext>
            </p:extLst>
          </p:nvPr>
        </p:nvGraphicFramePr>
        <p:xfrm>
          <a:off x="341193" y="992194"/>
          <a:ext cx="10707805" cy="5339590"/>
        </p:xfrm>
        <a:graphic>
          <a:graphicData uri="http://schemas.openxmlformats.org/drawingml/2006/table">
            <a:tbl>
              <a:tblPr firstRow="1" bandRow="1">
                <a:tableStyleId>{5C22544A-7EE6-4342-B048-85BDC9FD1C3A}</a:tableStyleId>
              </a:tblPr>
              <a:tblGrid>
                <a:gridCol w="873458">
                  <a:extLst>
                    <a:ext uri="{9D8B030D-6E8A-4147-A177-3AD203B41FA5}">
                      <a16:colId xmlns:a16="http://schemas.microsoft.com/office/drawing/2014/main" val="20000"/>
                    </a:ext>
                  </a:extLst>
                </a:gridCol>
                <a:gridCol w="1801504">
                  <a:extLst>
                    <a:ext uri="{9D8B030D-6E8A-4147-A177-3AD203B41FA5}">
                      <a16:colId xmlns:a16="http://schemas.microsoft.com/office/drawing/2014/main" val="20001"/>
                    </a:ext>
                  </a:extLst>
                </a:gridCol>
                <a:gridCol w="2880177">
                  <a:extLst>
                    <a:ext uri="{9D8B030D-6E8A-4147-A177-3AD203B41FA5}">
                      <a16:colId xmlns:a16="http://schemas.microsoft.com/office/drawing/2014/main" val="20002"/>
                    </a:ext>
                  </a:extLst>
                </a:gridCol>
                <a:gridCol w="3315907">
                  <a:extLst>
                    <a:ext uri="{9D8B030D-6E8A-4147-A177-3AD203B41FA5}">
                      <a16:colId xmlns:a16="http://schemas.microsoft.com/office/drawing/2014/main" val="20003"/>
                    </a:ext>
                  </a:extLst>
                </a:gridCol>
                <a:gridCol w="1836759">
                  <a:extLst>
                    <a:ext uri="{9D8B030D-6E8A-4147-A177-3AD203B41FA5}">
                      <a16:colId xmlns:a16="http://schemas.microsoft.com/office/drawing/2014/main" val="20004"/>
                    </a:ext>
                  </a:extLst>
                </a:gridCol>
              </a:tblGrid>
              <a:tr h="395494">
                <a:tc>
                  <a:txBody>
                    <a:bodyPr/>
                    <a:lstStyle/>
                    <a:p>
                      <a:pPr algn="ctr"/>
                      <a:r>
                        <a:rPr lang="en-US" sz="1600" b="0" dirty="0" err="1">
                          <a:latin typeface="+mn-lt"/>
                          <a:cs typeface="Times New Roman" pitchFamily="18" charset="0"/>
                        </a:rPr>
                        <a:t>SNo</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Published Year</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Paper Title</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Authors</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Technology</a:t>
                      </a:r>
                      <a:endParaRPr lang="en-IN" sz="1600" b="0" dirty="0">
                        <a:latin typeface="+mn-lt"/>
                        <a:cs typeface="Times New Roman" pitchFamily="18" charset="0"/>
                      </a:endParaRPr>
                    </a:p>
                  </a:txBody>
                  <a:tcPr/>
                </a:tc>
                <a:extLst>
                  <a:ext uri="{0D108BD9-81ED-4DB2-BD59-A6C34878D82A}">
                    <a16:rowId xmlns:a16="http://schemas.microsoft.com/office/drawing/2014/main" val="10000"/>
                  </a:ext>
                </a:extLst>
              </a:tr>
              <a:tr h="920736">
                <a:tc>
                  <a:txBody>
                    <a:bodyPr/>
                    <a:lstStyle/>
                    <a:p>
                      <a:pPr algn="ctr"/>
                      <a:r>
                        <a:rPr lang="en-US" sz="1600" dirty="0">
                          <a:latin typeface="+mn-lt"/>
                          <a:cs typeface="Times New Roman" pitchFamily="18" charset="0"/>
                        </a:rPr>
                        <a:t>1</a:t>
                      </a:r>
                      <a:endParaRPr lang="en-IN" sz="1600" dirty="0">
                        <a:latin typeface="+mn-lt"/>
                        <a:cs typeface="Times New Roman" pitchFamily="18" charset="0"/>
                      </a:endParaRPr>
                    </a:p>
                  </a:txBody>
                  <a:tcPr/>
                </a:tc>
                <a:tc>
                  <a:txBody>
                    <a:bodyPr/>
                    <a:lstStyle/>
                    <a:p>
                      <a:pPr algn="ctr"/>
                      <a:r>
                        <a:rPr lang="en-US" sz="1600" dirty="0">
                          <a:latin typeface="+mn-lt"/>
                          <a:cs typeface="Times New Roman" pitchFamily="18" charset="0"/>
                        </a:rPr>
                        <a:t>2022</a:t>
                      </a:r>
                      <a:endParaRPr lang="en-IN" sz="1600" dirty="0">
                        <a:latin typeface="+mn-lt"/>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A novel method for quantification of vacant parking spaces at on-street parking lots</a:t>
                      </a:r>
                    </a:p>
                    <a:p>
                      <a:pPr algn="ct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Kieu-Ha Phung; Quang Nguyen Huy; Nguyen Le; Dat Tran</a:t>
                      </a:r>
                    </a:p>
                  </a:txBody>
                  <a:tcPr/>
                </a:tc>
                <a:tc>
                  <a:txBody>
                    <a:bodyPr/>
                    <a:lstStyle/>
                    <a:p>
                      <a:pPr algn="ctr"/>
                      <a:r>
                        <a:rPr lang="en-IN" sz="1600" b="0" i="0" kern="1200" dirty="0">
                          <a:solidFill>
                            <a:schemeClr val="dk1"/>
                          </a:solidFill>
                          <a:effectLst/>
                          <a:latin typeface="+mn-lt"/>
                          <a:ea typeface="+mn-ea"/>
                          <a:cs typeface="+mn-cs"/>
                        </a:rPr>
                        <a:t>Communication Networks</a:t>
                      </a:r>
                      <a:endParaRPr lang="en-US" sz="1400" dirty="0">
                        <a:latin typeface="+mn-lt"/>
                        <a:cs typeface="Times New Roman" pitchFamily="18" charset="0"/>
                      </a:endParaRPr>
                    </a:p>
                  </a:txBody>
                  <a:tcPr/>
                </a:tc>
                <a:extLst>
                  <a:ext uri="{0D108BD9-81ED-4DB2-BD59-A6C34878D82A}">
                    <a16:rowId xmlns:a16="http://schemas.microsoft.com/office/drawing/2014/main" val="10001"/>
                  </a:ext>
                </a:extLst>
              </a:tr>
              <a:tr h="939743">
                <a:tc>
                  <a:txBody>
                    <a:bodyPr/>
                    <a:lstStyle/>
                    <a:p>
                      <a:pPr algn="ctr"/>
                      <a:r>
                        <a:rPr lang="en-US" sz="1600" dirty="0">
                          <a:latin typeface="+mn-lt"/>
                          <a:cs typeface="Times New Roman" pitchFamily="18" charset="0"/>
                        </a:rPr>
                        <a:t>2</a:t>
                      </a:r>
                      <a:endParaRPr lang="en-IN" sz="1600" dirty="0">
                        <a:latin typeface="+mn-lt"/>
                        <a:cs typeface="Times New Roman" pitchFamily="18" charset="0"/>
                      </a:endParaRPr>
                    </a:p>
                  </a:txBody>
                  <a:tcPr/>
                </a:tc>
                <a:tc>
                  <a:txBody>
                    <a:bodyPr/>
                    <a:lstStyle/>
                    <a:p>
                      <a:pPr algn="ctr"/>
                      <a:r>
                        <a:rPr lang="en-US" sz="1600" dirty="0">
                          <a:latin typeface="+mn-lt"/>
                          <a:cs typeface="Times New Roman" pitchFamily="18" charset="0"/>
                        </a:rPr>
                        <a:t>2021</a:t>
                      </a:r>
                      <a:endParaRPr lang="en-IN" sz="1600" dirty="0">
                        <a:latin typeface="+mn-lt"/>
                        <a:cs typeface="Times New Roman" pitchFamily="18" charset="0"/>
                      </a:endParaRPr>
                    </a:p>
                  </a:txBody>
                  <a:tcPr/>
                </a:tc>
                <a:tc>
                  <a:txBody>
                    <a:bodyPr/>
                    <a:lstStyle/>
                    <a:p>
                      <a:pPr algn="ctr"/>
                      <a:r>
                        <a:rPr lang="en-US" sz="1600" b="0" i="0" kern="1200" dirty="0">
                          <a:solidFill>
                            <a:schemeClr val="dk1"/>
                          </a:solidFill>
                          <a:effectLst/>
                          <a:latin typeface="+mn-lt"/>
                          <a:ea typeface="+mn-ea"/>
                          <a:cs typeface="+mn-cs"/>
                        </a:rPr>
                        <a:t>Real time analysis of Intelligent placing system for vehicles using IOT</a:t>
                      </a:r>
                    </a:p>
                  </a:txBody>
                  <a:tcPr/>
                </a:tc>
                <a:tc>
                  <a:txBody>
                    <a:bodyPr/>
                    <a:lstStyle/>
                    <a:p>
                      <a:pPr algn="ctr"/>
                      <a:r>
                        <a:rPr lang="en-IN" sz="1600" b="0" i="0" kern="1200" dirty="0">
                          <a:solidFill>
                            <a:schemeClr val="dk1"/>
                          </a:solidFill>
                          <a:effectLst/>
                          <a:latin typeface="+mn-lt"/>
                          <a:ea typeface="+mn-ea"/>
                          <a:cs typeface="+mn-cs"/>
                        </a:rPr>
                        <a:t>Sushma Jaiswal; Dilip Kumar Sharma; Tarun Jaiswal; </a:t>
                      </a:r>
                      <a:r>
                        <a:rPr lang="en-IN" sz="1600" b="0" i="0" kern="1200" dirty="0" err="1">
                          <a:solidFill>
                            <a:schemeClr val="dk1"/>
                          </a:solidFill>
                          <a:effectLst/>
                          <a:latin typeface="+mn-lt"/>
                          <a:ea typeface="+mn-ea"/>
                          <a:cs typeface="+mn-cs"/>
                        </a:rPr>
                        <a:t>Bhimraj</a:t>
                      </a:r>
                      <a:r>
                        <a:rPr lang="en-IN" sz="1600" b="0" i="0" kern="1200" dirty="0">
                          <a:solidFill>
                            <a:schemeClr val="dk1"/>
                          </a:solidFill>
                          <a:effectLst/>
                          <a:latin typeface="+mn-lt"/>
                          <a:ea typeface="+mn-ea"/>
                          <a:cs typeface="+mn-cs"/>
                        </a:rPr>
                        <a:t> </a:t>
                      </a:r>
                      <a:r>
                        <a:rPr lang="en-IN" sz="1600" b="0" i="0" kern="1200" dirty="0" err="1">
                          <a:solidFill>
                            <a:schemeClr val="dk1"/>
                          </a:solidFill>
                          <a:effectLst/>
                          <a:latin typeface="+mn-lt"/>
                          <a:ea typeface="+mn-ea"/>
                          <a:cs typeface="+mn-cs"/>
                        </a:rPr>
                        <a:t>Basumatary</a:t>
                      </a:r>
                      <a:r>
                        <a:rPr lang="en-IN" sz="1600" b="0" i="0" kern="1200" dirty="0">
                          <a:solidFill>
                            <a:schemeClr val="dk1"/>
                          </a:solidFill>
                          <a:effectLst/>
                          <a:latin typeface="+mn-lt"/>
                          <a:ea typeface="+mn-ea"/>
                          <a:cs typeface="+mn-cs"/>
                        </a:rPr>
                        <a:t>; Mohit Tiwari; Tripti Tiwari</a:t>
                      </a:r>
                      <a:endParaRPr lang="en-IN" sz="1400" b="0" dirty="0">
                        <a:latin typeface="+mn-lt"/>
                        <a:cs typeface="Times New Roman" pitchFamily="18" charset="0"/>
                      </a:endParaRPr>
                    </a:p>
                  </a:txBody>
                  <a:tcPr/>
                </a:tc>
                <a:tc>
                  <a:txBody>
                    <a:bodyPr/>
                    <a:lstStyle/>
                    <a:p>
                      <a:pPr algn="ctr"/>
                      <a:r>
                        <a:rPr lang="en-US" sz="1600" dirty="0">
                          <a:latin typeface="+mn-lt"/>
                          <a:cs typeface="Times New Roman" pitchFamily="18" charset="0"/>
                        </a:rPr>
                        <a:t>IoT and Deep Learning</a:t>
                      </a:r>
                      <a:endParaRPr lang="en-IN" sz="1600" dirty="0">
                        <a:latin typeface="+mn-lt"/>
                        <a:cs typeface="Times New Roman" pitchFamily="18" charset="0"/>
                      </a:endParaRPr>
                    </a:p>
                  </a:txBody>
                  <a:tcPr/>
                </a:tc>
                <a:extLst>
                  <a:ext uri="{0D108BD9-81ED-4DB2-BD59-A6C34878D82A}">
                    <a16:rowId xmlns:a16="http://schemas.microsoft.com/office/drawing/2014/main" val="10002"/>
                  </a:ext>
                </a:extLst>
              </a:tr>
              <a:tr h="710282">
                <a:tc>
                  <a:txBody>
                    <a:bodyPr/>
                    <a:lstStyle/>
                    <a:p>
                      <a:pPr algn="ctr"/>
                      <a:r>
                        <a:rPr lang="en-US" sz="1600" dirty="0">
                          <a:latin typeface="+mn-lt"/>
                          <a:cs typeface="Times New Roman" pitchFamily="18" charset="0"/>
                        </a:rPr>
                        <a:t>3</a:t>
                      </a:r>
                      <a:endParaRPr lang="en-IN" sz="1600" dirty="0">
                        <a:latin typeface="+mn-lt"/>
                        <a:cs typeface="Times New Roman" pitchFamily="18" charset="0"/>
                      </a:endParaRPr>
                    </a:p>
                  </a:txBody>
                  <a:tcPr/>
                </a:tc>
                <a:tc>
                  <a:txBody>
                    <a:bodyPr/>
                    <a:lstStyle/>
                    <a:p>
                      <a:pPr algn="ctr"/>
                      <a:r>
                        <a:rPr lang="en-US" sz="1600" dirty="0">
                          <a:latin typeface="+mn-lt"/>
                          <a:cs typeface="Times New Roman" pitchFamily="18" charset="0"/>
                        </a:rPr>
                        <a:t>2020</a:t>
                      </a:r>
                      <a:endParaRPr lang="en-IN" sz="1600" dirty="0">
                        <a:latin typeface="+mn-lt"/>
                        <a:cs typeface="Times New Roman" pitchFamily="18" charset="0"/>
                      </a:endParaRPr>
                    </a:p>
                  </a:txBody>
                  <a:tcPr/>
                </a:tc>
                <a:tc>
                  <a:txBody>
                    <a:bodyPr/>
                    <a:lstStyle/>
                    <a:p>
                      <a:pPr algn="ctr"/>
                      <a:r>
                        <a:rPr lang="en-US" sz="1400" b="0" i="0" kern="1200" dirty="0">
                          <a:solidFill>
                            <a:schemeClr val="dk1"/>
                          </a:solidFill>
                          <a:effectLst/>
                          <a:latin typeface="+mn-lt"/>
                          <a:ea typeface="+mn-ea"/>
                          <a:cs typeface="+mn-cs"/>
                        </a:rPr>
                        <a:t>IoT Based Smart Parking System Using Deep Long Short Memory Network</a:t>
                      </a:r>
                    </a:p>
                  </a:txBody>
                  <a:tcPr/>
                </a:tc>
                <a:tc>
                  <a:txBody>
                    <a:bodyPr/>
                    <a:lstStyle/>
                    <a:p>
                      <a:pPr algn="ctr"/>
                      <a:r>
                        <a:rPr lang="sv-SE" sz="1600" dirty="0">
                          <a:latin typeface="+mn-lt"/>
                          <a:cs typeface="Times New Roman" pitchFamily="18" charset="0"/>
                        </a:rPr>
                        <a:t>Ghulam Ali; Tariq Ali; Muhammad Irfan; Umar Draz; Muhammad Sohail; Wahyu Caesarendra; Maciej Sułowicz</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IoT and Deep </a:t>
                      </a:r>
                      <a:r>
                        <a:rPr lang="en-IN" sz="1600" dirty="0" err="1">
                          <a:latin typeface="+mn-lt"/>
                          <a:cs typeface="Times New Roman" pitchFamily="18" charset="0"/>
                        </a:rPr>
                        <a:t>Learnig</a:t>
                      </a:r>
                      <a:endParaRPr lang="en-IN" sz="1600" dirty="0">
                        <a:latin typeface="+mn-lt"/>
                        <a:cs typeface="Times New Roman" pitchFamily="18" charset="0"/>
                      </a:endParaRPr>
                    </a:p>
                  </a:txBody>
                  <a:tcPr/>
                </a:tc>
                <a:extLst>
                  <a:ext uri="{0D108BD9-81ED-4DB2-BD59-A6C34878D82A}">
                    <a16:rowId xmlns:a16="http://schemas.microsoft.com/office/drawing/2014/main" val="10003"/>
                  </a:ext>
                </a:extLst>
              </a:tr>
              <a:tr h="920736">
                <a:tc>
                  <a:txBody>
                    <a:bodyPr/>
                    <a:lstStyle/>
                    <a:p>
                      <a:pPr algn="ctr"/>
                      <a:r>
                        <a:rPr lang="en-US" sz="1600" dirty="0">
                          <a:latin typeface="+mn-lt"/>
                          <a:cs typeface="Times New Roman" pitchFamily="18" charset="0"/>
                        </a:rPr>
                        <a:t>4</a:t>
                      </a:r>
                      <a:endParaRPr lang="en-IN" sz="1600" dirty="0">
                        <a:latin typeface="+mn-lt"/>
                        <a:cs typeface="Times New Roman" pitchFamily="18" charset="0"/>
                      </a:endParaRPr>
                    </a:p>
                  </a:txBody>
                  <a:tcPr/>
                </a:tc>
                <a:tc>
                  <a:txBody>
                    <a:bodyPr/>
                    <a:lstStyle/>
                    <a:p>
                      <a:pPr algn="ctr"/>
                      <a:r>
                        <a:rPr lang="en-US" sz="1600" dirty="0">
                          <a:latin typeface="+mn-lt"/>
                          <a:cs typeface="Times New Roman" pitchFamily="18" charset="0"/>
                        </a:rPr>
                        <a:t>2019</a:t>
                      </a:r>
                      <a:endParaRPr lang="en-IN" sz="1600" dirty="0">
                        <a:latin typeface="+mn-lt"/>
                        <a:cs typeface="Times New Roman" pitchFamily="18" charset="0"/>
                      </a:endParaRPr>
                    </a:p>
                  </a:txBody>
                  <a:tcPr/>
                </a:tc>
                <a:tc>
                  <a:txBody>
                    <a:bodyPr/>
                    <a:lstStyle/>
                    <a:p>
                      <a:pPr algn="ctr"/>
                      <a:r>
                        <a:rPr lang="en-US" sz="1600" b="0" i="0" kern="1200" dirty="0">
                          <a:solidFill>
                            <a:schemeClr val="dk1"/>
                          </a:solidFill>
                          <a:effectLst/>
                          <a:latin typeface="+mn-lt"/>
                          <a:ea typeface="+mn-ea"/>
                          <a:cs typeface="+mn-cs"/>
                        </a:rPr>
                        <a:t>A Practical Evaluation of a Secure and Energy-Efficient Smart Parking System Using the MQTT Protocol</a:t>
                      </a:r>
                    </a:p>
                  </a:txBody>
                  <a:tcPr/>
                </a:tc>
                <a:tc>
                  <a:txBody>
                    <a:bodyPr/>
                    <a:lstStyle/>
                    <a:p>
                      <a:pPr algn="ctr"/>
                      <a:r>
                        <a:rPr lang="en-IN" sz="1600" dirty="0">
                          <a:latin typeface="+mn-lt"/>
                          <a:cs typeface="Times New Roman" pitchFamily="18" charset="0"/>
                        </a:rPr>
                        <a:t>Ali </a:t>
                      </a:r>
                      <a:r>
                        <a:rPr lang="en-IN" sz="1600" dirty="0" err="1">
                          <a:latin typeface="+mn-lt"/>
                          <a:cs typeface="Times New Roman" pitchFamily="18" charset="0"/>
                        </a:rPr>
                        <a:t>Alqazzaz</a:t>
                      </a:r>
                      <a:r>
                        <a:rPr lang="en-IN" sz="1600" dirty="0">
                          <a:latin typeface="+mn-lt"/>
                          <a:cs typeface="Times New Roman" pitchFamily="18" charset="0"/>
                        </a:rPr>
                        <a:t>; </a:t>
                      </a:r>
                      <a:r>
                        <a:rPr lang="en-IN" sz="1600" dirty="0" err="1">
                          <a:latin typeface="+mn-lt"/>
                          <a:cs typeface="Times New Roman" pitchFamily="18" charset="0"/>
                        </a:rPr>
                        <a:t>Raed</a:t>
                      </a:r>
                      <a:r>
                        <a:rPr lang="en-IN" sz="1600" dirty="0">
                          <a:latin typeface="+mn-lt"/>
                          <a:cs typeface="Times New Roman" pitchFamily="18" charset="0"/>
                        </a:rPr>
                        <a:t> </a:t>
                      </a:r>
                      <a:r>
                        <a:rPr lang="en-IN" sz="1600" dirty="0" err="1">
                          <a:latin typeface="+mn-lt"/>
                          <a:cs typeface="Times New Roman" pitchFamily="18" charset="0"/>
                        </a:rPr>
                        <a:t>Alharthi</a:t>
                      </a:r>
                      <a:r>
                        <a:rPr lang="en-IN" sz="1600" dirty="0">
                          <a:latin typeface="+mn-lt"/>
                          <a:cs typeface="Times New Roman" pitchFamily="18" charset="0"/>
                        </a:rPr>
                        <a:t>;</a:t>
                      </a:r>
                    </a:p>
                    <a:p>
                      <a:pPr algn="ctr"/>
                      <a:r>
                        <a:rPr lang="en-IN" sz="1600" dirty="0">
                          <a:latin typeface="+mn-lt"/>
                          <a:cs typeface="Times New Roman" pitchFamily="18" charset="0"/>
                        </a:rPr>
                        <a:t>Ibrahim </a:t>
                      </a:r>
                      <a:r>
                        <a:rPr lang="en-IN" sz="1600" dirty="0" err="1">
                          <a:latin typeface="+mn-lt"/>
                          <a:cs typeface="Times New Roman" pitchFamily="18" charset="0"/>
                        </a:rPr>
                        <a:t>Alrashdi</a:t>
                      </a:r>
                      <a:r>
                        <a:rPr lang="en-IN" sz="1600" dirty="0">
                          <a:latin typeface="+mn-lt"/>
                          <a:cs typeface="Times New Roman" pitchFamily="18" charset="0"/>
                        </a:rPr>
                        <a:t>; </a:t>
                      </a:r>
                      <a:r>
                        <a:rPr lang="en-IN" sz="1600" dirty="0" err="1">
                          <a:latin typeface="+mn-lt"/>
                          <a:cs typeface="Times New Roman" pitchFamily="18" charset="0"/>
                        </a:rPr>
                        <a:t>Esam</a:t>
                      </a:r>
                      <a:r>
                        <a:rPr lang="en-IN" sz="1600" dirty="0">
                          <a:latin typeface="+mn-lt"/>
                          <a:cs typeface="Times New Roman" pitchFamily="18" charset="0"/>
                        </a:rPr>
                        <a:t> </a:t>
                      </a:r>
                      <a:r>
                        <a:rPr lang="en-IN" sz="1600" dirty="0" err="1">
                          <a:latin typeface="+mn-lt"/>
                          <a:cs typeface="Times New Roman" pitchFamily="18" charset="0"/>
                        </a:rPr>
                        <a:t>Aloufi</a:t>
                      </a:r>
                      <a:r>
                        <a:rPr lang="en-IN" sz="1600" dirty="0">
                          <a:latin typeface="+mn-lt"/>
                          <a:cs typeface="Times New Roman" pitchFamily="18" charset="0"/>
                        </a:rPr>
                        <a:t>;</a:t>
                      </a:r>
                    </a:p>
                    <a:p>
                      <a:pPr algn="ctr"/>
                      <a:r>
                        <a:rPr lang="en-IN" sz="1600" dirty="0">
                          <a:latin typeface="+mn-lt"/>
                          <a:cs typeface="Times New Roman" pitchFamily="18" charset="0"/>
                        </a:rPr>
                        <a:t>Mohamed A. </a:t>
                      </a:r>
                      <a:r>
                        <a:rPr lang="en-IN" sz="1600" dirty="0" err="1">
                          <a:latin typeface="+mn-lt"/>
                          <a:cs typeface="Times New Roman" pitchFamily="18" charset="0"/>
                        </a:rPr>
                        <a:t>Zohdy</a:t>
                      </a:r>
                      <a:r>
                        <a:rPr lang="en-IN" sz="1600" dirty="0">
                          <a:latin typeface="+mn-lt"/>
                          <a:cs typeface="Times New Roman" pitchFamily="18" charset="0"/>
                        </a:rPr>
                        <a:t>; Hua Min</a:t>
                      </a:r>
                    </a:p>
                  </a:txBody>
                  <a:tcPr/>
                </a:tc>
                <a:tc>
                  <a:txBody>
                    <a:bodyPr/>
                    <a:lstStyle/>
                    <a:p>
                      <a:pPr algn="ctr"/>
                      <a:r>
                        <a:rPr lang="en-IN" sz="1600" b="0" i="0" kern="1200" dirty="0">
                          <a:solidFill>
                            <a:schemeClr val="dk1"/>
                          </a:solidFill>
                          <a:effectLst/>
                          <a:latin typeface="+mn-lt"/>
                          <a:ea typeface="+mn-ea"/>
                          <a:cs typeface="+mn-cs"/>
                        </a:rPr>
                        <a:t>Elliptic Curve Cryptography</a:t>
                      </a:r>
                      <a:endParaRPr lang="en-IN" sz="1400" dirty="0">
                        <a:latin typeface="+mn-lt"/>
                        <a:cs typeface="Times New Roman" pitchFamily="18" charset="0"/>
                      </a:endParaRPr>
                    </a:p>
                  </a:txBody>
                  <a:tcPr/>
                </a:tc>
                <a:extLst>
                  <a:ext uri="{0D108BD9-81ED-4DB2-BD59-A6C34878D82A}">
                    <a16:rowId xmlns:a16="http://schemas.microsoft.com/office/drawing/2014/main" val="10004"/>
                  </a:ext>
                </a:extLst>
              </a:tr>
              <a:tr h="920736">
                <a:tc>
                  <a:txBody>
                    <a:bodyPr/>
                    <a:lstStyle/>
                    <a:p>
                      <a:pPr algn="ctr"/>
                      <a:r>
                        <a:rPr lang="en-US" sz="1600" dirty="0">
                          <a:latin typeface="+mn-lt"/>
                          <a:cs typeface="Times New Roman" pitchFamily="18" charset="0"/>
                        </a:rPr>
                        <a:t>5</a:t>
                      </a:r>
                      <a:endParaRPr lang="en-IN" sz="1600" dirty="0">
                        <a:latin typeface="+mn-lt"/>
                        <a:cs typeface="Times New Roman" pitchFamily="18" charset="0"/>
                      </a:endParaRPr>
                    </a:p>
                  </a:txBody>
                  <a:tcPr/>
                </a:tc>
                <a:tc>
                  <a:txBody>
                    <a:bodyPr/>
                    <a:lstStyle/>
                    <a:p>
                      <a:pPr algn="ctr"/>
                      <a:r>
                        <a:rPr lang="en-US" sz="1600" dirty="0">
                          <a:latin typeface="+mn-lt"/>
                          <a:cs typeface="Times New Roman" pitchFamily="18" charset="0"/>
                        </a:rPr>
                        <a:t>2018</a:t>
                      </a:r>
                      <a:endParaRPr lang="en-IN" sz="1600" dirty="0">
                        <a:latin typeface="+mn-lt"/>
                        <a:cs typeface="Times New Roman" pitchFamily="18" charset="0"/>
                      </a:endParaRPr>
                    </a:p>
                  </a:txBody>
                  <a:tcPr/>
                </a:tc>
                <a:tc>
                  <a:txBody>
                    <a:bodyPr/>
                    <a:lstStyle/>
                    <a:p>
                      <a:pPr algn="ctr"/>
                      <a:r>
                        <a:rPr lang="en-US" sz="1600" b="0" i="0" kern="1200" dirty="0">
                          <a:solidFill>
                            <a:schemeClr val="dk1"/>
                          </a:solidFill>
                          <a:effectLst/>
                          <a:latin typeface="+mn-lt"/>
                          <a:ea typeface="+mn-ea"/>
                          <a:cs typeface="+mn-cs"/>
                        </a:rPr>
                        <a:t>IoT-Enabled Parking Space Sharing and Allocation Mechanisms</a:t>
                      </a:r>
                    </a:p>
                  </a:txBody>
                  <a:tcPr/>
                </a:tc>
                <a:tc>
                  <a:txBody>
                    <a:bodyPr/>
                    <a:lstStyle/>
                    <a:p>
                      <a:pPr algn="ctr"/>
                      <a:r>
                        <a:rPr lang="en-IN" sz="1600" b="0" i="0" u="none" strike="noStrike" kern="1200" dirty="0">
                          <a:solidFill>
                            <a:schemeClr val="dk1"/>
                          </a:solidFill>
                          <a:effectLst/>
                          <a:latin typeface="+mn-lt"/>
                          <a:ea typeface="+mn-ea"/>
                          <a:cs typeface="+mn-cs"/>
                        </a:rPr>
                        <a:t>Xiang T. R. Kong; </a:t>
                      </a:r>
                      <a:r>
                        <a:rPr lang="en-IN" sz="1600" b="0" i="0" u="none" strike="noStrike" kern="1200" dirty="0" err="1">
                          <a:solidFill>
                            <a:schemeClr val="dk1"/>
                          </a:solidFill>
                          <a:effectLst/>
                          <a:latin typeface="+mn-lt"/>
                          <a:ea typeface="+mn-ea"/>
                          <a:cs typeface="+mn-cs"/>
                        </a:rPr>
                        <a:t>Su</a:t>
                      </a:r>
                      <a:r>
                        <a:rPr lang="en-IN" sz="1600" b="0" i="0" u="none" strike="noStrike" kern="1200" dirty="0">
                          <a:solidFill>
                            <a:schemeClr val="dk1"/>
                          </a:solidFill>
                          <a:effectLst/>
                          <a:latin typeface="+mn-lt"/>
                          <a:ea typeface="+mn-ea"/>
                          <a:cs typeface="+mn-cs"/>
                        </a:rPr>
                        <a:t> Xiu Xu; Meng Cheng; George Q. Huang</a:t>
                      </a:r>
                      <a:endParaRPr lang="en-IN" sz="1400" dirty="0">
                        <a:latin typeface="+mn-lt"/>
                        <a:cs typeface="Times New Roman" pitchFamily="18" charset="0"/>
                      </a:endParaRPr>
                    </a:p>
                  </a:txBody>
                  <a:tcPr/>
                </a:tc>
                <a:tc>
                  <a:txBody>
                    <a:bodyPr/>
                    <a:lstStyle/>
                    <a:p>
                      <a:pPr algn="ctr"/>
                      <a:r>
                        <a:rPr lang="en-US" sz="1600" dirty="0">
                          <a:latin typeface="+mn-lt"/>
                          <a:cs typeface="Times New Roman" pitchFamily="18" charset="0"/>
                        </a:rPr>
                        <a:t>IoT</a:t>
                      </a:r>
                      <a:endParaRPr lang="en-IN" sz="1600" dirty="0">
                        <a:latin typeface="+mn-lt"/>
                        <a:cs typeface="Times New Roman"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32166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327804"/>
            <a:ext cx="10515600" cy="628799"/>
          </a:xfrm>
        </p:spPr>
        <p:txBody>
          <a:bodyPr>
            <a:noAutofit/>
          </a:bodyPr>
          <a:lstStyle/>
          <a:p>
            <a:br>
              <a:rPr lang="en-US" dirty="0">
                <a:latin typeface="Algerian" panose="04020705040A02060702" pitchFamily="82" charset="0"/>
              </a:rPr>
            </a:br>
            <a:r>
              <a:rPr lang="en-US" dirty="0">
                <a:latin typeface="Algerian" panose="04020705040A02060702" pitchFamily="82" charset="0"/>
              </a:rPr>
              <a:t>Literature Survey</a:t>
            </a:r>
            <a:br>
              <a:rPr lang="en-US" dirty="0">
                <a:latin typeface="Algerian" panose="04020705040A02060702" pitchFamily="82" charset="0"/>
              </a:rPr>
            </a:br>
            <a:endParaRPr lang="en-IN" dirty="0">
              <a:latin typeface="Algerian" panose="04020705040A02060702" pitchFamily="82"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30327380"/>
              </p:ext>
            </p:extLst>
          </p:nvPr>
        </p:nvGraphicFramePr>
        <p:xfrm>
          <a:off x="341193" y="992194"/>
          <a:ext cx="10707805" cy="5339590"/>
        </p:xfrm>
        <a:graphic>
          <a:graphicData uri="http://schemas.openxmlformats.org/drawingml/2006/table">
            <a:tbl>
              <a:tblPr firstRow="1" bandRow="1">
                <a:tableStyleId>{5C22544A-7EE6-4342-B048-85BDC9FD1C3A}</a:tableStyleId>
              </a:tblPr>
              <a:tblGrid>
                <a:gridCol w="873458">
                  <a:extLst>
                    <a:ext uri="{9D8B030D-6E8A-4147-A177-3AD203B41FA5}">
                      <a16:colId xmlns:a16="http://schemas.microsoft.com/office/drawing/2014/main" val="20000"/>
                    </a:ext>
                  </a:extLst>
                </a:gridCol>
                <a:gridCol w="1801504">
                  <a:extLst>
                    <a:ext uri="{9D8B030D-6E8A-4147-A177-3AD203B41FA5}">
                      <a16:colId xmlns:a16="http://schemas.microsoft.com/office/drawing/2014/main" val="20001"/>
                    </a:ext>
                  </a:extLst>
                </a:gridCol>
                <a:gridCol w="2880177">
                  <a:extLst>
                    <a:ext uri="{9D8B030D-6E8A-4147-A177-3AD203B41FA5}">
                      <a16:colId xmlns:a16="http://schemas.microsoft.com/office/drawing/2014/main" val="20002"/>
                    </a:ext>
                  </a:extLst>
                </a:gridCol>
                <a:gridCol w="3315907">
                  <a:extLst>
                    <a:ext uri="{9D8B030D-6E8A-4147-A177-3AD203B41FA5}">
                      <a16:colId xmlns:a16="http://schemas.microsoft.com/office/drawing/2014/main" val="20003"/>
                    </a:ext>
                  </a:extLst>
                </a:gridCol>
                <a:gridCol w="1836759">
                  <a:extLst>
                    <a:ext uri="{9D8B030D-6E8A-4147-A177-3AD203B41FA5}">
                      <a16:colId xmlns:a16="http://schemas.microsoft.com/office/drawing/2014/main" val="20004"/>
                    </a:ext>
                  </a:extLst>
                </a:gridCol>
              </a:tblGrid>
              <a:tr h="395494">
                <a:tc>
                  <a:txBody>
                    <a:bodyPr/>
                    <a:lstStyle/>
                    <a:p>
                      <a:pPr algn="ctr"/>
                      <a:r>
                        <a:rPr lang="en-US" sz="1600" b="0" dirty="0" err="1">
                          <a:latin typeface="+mn-lt"/>
                          <a:cs typeface="Times New Roman" pitchFamily="18" charset="0"/>
                        </a:rPr>
                        <a:t>SNo</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Published Year</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Paper Title</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Authors</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Technology</a:t>
                      </a:r>
                      <a:endParaRPr lang="en-IN" sz="1600" b="0" dirty="0">
                        <a:latin typeface="+mn-lt"/>
                        <a:cs typeface="Times New Roman" pitchFamily="18" charset="0"/>
                      </a:endParaRPr>
                    </a:p>
                  </a:txBody>
                  <a:tcPr/>
                </a:tc>
                <a:extLst>
                  <a:ext uri="{0D108BD9-81ED-4DB2-BD59-A6C34878D82A}">
                    <a16:rowId xmlns:a16="http://schemas.microsoft.com/office/drawing/2014/main" val="10000"/>
                  </a:ext>
                </a:extLst>
              </a:tr>
              <a:tr h="920736">
                <a:tc>
                  <a:txBody>
                    <a:bodyPr/>
                    <a:lstStyle/>
                    <a:p>
                      <a:pPr algn="ctr"/>
                      <a:r>
                        <a:rPr lang="en-US" sz="1600" dirty="0">
                          <a:latin typeface="+mn-lt"/>
                          <a:cs typeface="Times New Roman" pitchFamily="18" charset="0"/>
                        </a:rPr>
                        <a:t>6</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2022</a:t>
                      </a:r>
                    </a:p>
                  </a:txBody>
                  <a:tcPr/>
                </a:tc>
                <a:tc>
                  <a:txBody>
                    <a:bodyPr/>
                    <a:lstStyle/>
                    <a:p>
                      <a:pPr algn="ctr"/>
                      <a:r>
                        <a:rPr lang="en-IN" sz="1600" dirty="0"/>
                        <a:t>RFID Smart Parking System Using IOT</a:t>
                      </a:r>
                      <a:endParaRPr lang="en-IN" sz="1600" dirty="0">
                        <a:latin typeface="+mn-lt"/>
                        <a:cs typeface="Times New Roman" pitchFamily="18" charset="0"/>
                      </a:endParaRPr>
                    </a:p>
                  </a:txBody>
                  <a:tcPr/>
                </a:tc>
                <a:tc>
                  <a:txBody>
                    <a:bodyPr/>
                    <a:lstStyle/>
                    <a:p>
                      <a:pPr algn="ctr"/>
                      <a:r>
                        <a:rPr lang="en-IN" sz="1600" u="none" dirty="0">
                          <a:latin typeface="+mn-lt"/>
                          <a:cs typeface="Times New Roman" pitchFamily="18" charset="0"/>
                        </a:rPr>
                        <a:t>Joel Charles; Aniket </a:t>
                      </a:r>
                      <a:r>
                        <a:rPr lang="en-IN" sz="1600" u="none" dirty="0" err="1">
                          <a:latin typeface="+mn-lt"/>
                          <a:cs typeface="Times New Roman" pitchFamily="18" charset="0"/>
                        </a:rPr>
                        <a:t>Dhage</a:t>
                      </a:r>
                      <a:r>
                        <a:rPr lang="en-IN" sz="1600" u="none" dirty="0">
                          <a:latin typeface="+mn-lt"/>
                          <a:cs typeface="Times New Roman" pitchFamily="18" charset="0"/>
                        </a:rPr>
                        <a:t>; Gayatri </a:t>
                      </a:r>
                      <a:r>
                        <a:rPr lang="en-IN" sz="1600" u="none" dirty="0" err="1">
                          <a:latin typeface="+mn-lt"/>
                          <a:cs typeface="Times New Roman" pitchFamily="18" charset="0"/>
                        </a:rPr>
                        <a:t>Bodele</a:t>
                      </a:r>
                      <a:r>
                        <a:rPr lang="en-IN" sz="1600" u="none" dirty="0">
                          <a:latin typeface="+mn-lt"/>
                          <a:cs typeface="Times New Roman" pitchFamily="18" charset="0"/>
                        </a:rPr>
                        <a:t>; Trupti </a:t>
                      </a:r>
                      <a:r>
                        <a:rPr lang="en-IN" sz="1600" u="none" dirty="0" err="1">
                          <a:latin typeface="+mn-lt"/>
                          <a:cs typeface="Times New Roman" pitchFamily="18" charset="0"/>
                        </a:rPr>
                        <a:t>Bargat</a:t>
                      </a:r>
                      <a:r>
                        <a:rPr lang="en-IN" sz="1600" u="none" dirty="0">
                          <a:latin typeface="+mn-lt"/>
                          <a:cs typeface="Times New Roman" pitchFamily="18" charset="0"/>
                        </a:rPr>
                        <a:t>; </a:t>
                      </a:r>
                      <a:r>
                        <a:rPr lang="en-IN" sz="1600" u="none" dirty="0" err="1">
                          <a:latin typeface="+mn-lt"/>
                          <a:cs typeface="Times New Roman" pitchFamily="18" charset="0"/>
                        </a:rPr>
                        <a:t>Dr.</a:t>
                      </a:r>
                      <a:r>
                        <a:rPr lang="en-IN" sz="1600" u="none" dirty="0">
                          <a:latin typeface="+mn-lt"/>
                          <a:cs typeface="Times New Roman" pitchFamily="18" charset="0"/>
                        </a:rPr>
                        <a:t> Jyotsna </a:t>
                      </a:r>
                      <a:r>
                        <a:rPr lang="en-IN" sz="1600" u="none" dirty="0" err="1">
                          <a:latin typeface="+mn-lt"/>
                          <a:cs typeface="Times New Roman" pitchFamily="18" charset="0"/>
                        </a:rPr>
                        <a:t>Gawai</a:t>
                      </a:r>
                      <a:endParaRPr lang="en-IN" sz="1600" u="none" dirty="0">
                        <a:latin typeface="+mn-lt"/>
                        <a:cs typeface="Times New Roman" pitchFamily="18" charset="0"/>
                      </a:endParaRPr>
                    </a:p>
                    <a:p>
                      <a:pPr algn="ctr"/>
                      <a:endParaRPr lang="en-IN" sz="1600" u="none" dirty="0">
                        <a:latin typeface="+mn-lt"/>
                        <a:cs typeface="Times New Roman" pitchFamily="18" charset="0"/>
                      </a:endParaRPr>
                    </a:p>
                  </a:txBody>
                  <a:tcPr/>
                </a:tc>
                <a:tc>
                  <a:txBody>
                    <a:bodyPr/>
                    <a:lstStyle/>
                    <a:p>
                      <a:pPr algn="ctr"/>
                      <a:r>
                        <a:rPr lang="en-US" sz="1600" dirty="0">
                          <a:latin typeface="+mn-lt"/>
                          <a:cs typeface="Times New Roman" pitchFamily="18" charset="0"/>
                        </a:rPr>
                        <a:t>RFID</a:t>
                      </a:r>
                    </a:p>
                  </a:txBody>
                  <a:tcPr/>
                </a:tc>
                <a:extLst>
                  <a:ext uri="{0D108BD9-81ED-4DB2-BD59-A6C34878D82A}">
                    <a16:rowId xmlns:a16="http://schemas.microsoft.com/office/drawing/2014/main" val="10001"/>
                  </a:ext>
                </a:extLst>
              </a:tr>
              <a:tr h="939743">
                <a:tc>
                  <a:txBody>
                    <a:bodyPr/>
                    <a:lstStyle/>
                    <a:p>
                      <a:pPr algn="ctr"/>
                      <a:r>
                        <a:rPr lang="en-US" sz="1600" dirty="0">
                          <a:latin typeface="+mn-lt"/>
                          <a:cs typeface="Times New Roman" pitchFamily="18" charset="0"/>
                        </a:rPr>
                        <a:t>7</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2021</a:t>
                      </a:r>
                    </a:p>
                  </a:txBody>
                  <a:tcPr/>
                </a:tc>
                <a:tc>
                  <a:txBody>
                    <a:bodyPr/>
                    <a:lstStyle/>
                    <a:p>
                      <a:pPr algn="ctr"/>
                      <a:r>
                        <a:rPr lang="en-US" sz="1600" b="0" i="0" kern="1200" dirty="0">
                          <a:solidFill>
                            <a:schemeClr val="dk1"/>
                          </a:solidFill>
                          <a:effectLst/>
                          <a:latin typeface="+mn-lt"/>
                          <a:ea typeface="+mn-ea"/>
                          <a:cs typeface="+mn-cs"/>
                        </a:rPr>
                        <a:t>Mobile Application Based Parking System Control and Monitoring Model with Motor Vehicle Parking</a:t>
                      </a:r>
                    </a:p>
                    <a:p>
                      <a:pPr algn="ctr"/>
                      <a:endParaRPr lang="en-IN" sz="1600" dirty="0">
                        <a:latin typeface="+mn-lt"/>
                        <a:cs typeface="Times New Roman" pitchFamily="18" charset="0"/>
                      </a:endParaRPr>
                    </a:p>
                  </a:txBody>
                  <a:tcPr/>
                </a:tc>
                <a:tc>
                  <a:txBody>
                    <a:bodyPr/>
                    <a:lstStyle/>
                    <a:p>
                      <a:pPr algn="ctr"/>
                      <a:r>
                        <a:rPr lang="en-IN" sz="1600" b="0" i="0" kern="1200" dirty="0">
                          <a:solidFill>
                            <a:schemeClr val="dk1"/>
                          </a:solidFill>
                          <a:effectLst/>
                          <a:latin typeface="+mn-lt"/>
                          <a:ea typeface="+mn-ea"/>
                          <a:cs typeface="+mn-cs"/>
                        </a:rPr>
                        <a:t>Budi </a:t>
                      </a:r>
                      <a:r>
                        <a:rPr lang="en-IN" sz="1600" b="0" i="0" kern="1200" dirty="0" err="1">
                          <a:solidFill>
                            <a:schemeClr val="dk1"/>
                          </a:solidFill>
                          <a:effectLst/>
                          <a:latin typeface="+mn-lt"/>
                          <a:ea typeface="+mn-ea"/>
                          <a:cs typeface="+mn-cs"/>
                        </a:rPr>
                        <a:t>Tjahjono</a:t>
                      </a:r>
                      <a:r>
                        <a:rPr lang="en-IN" sz="1600" b="0" i="0" kern="1200" dirty="0">
                          <a:solidFill>
                            <a:schemeClr val="dk1"/>
                          </a:solidFill>
                          <a:effectLst/>
                          <a:latin typeface="+mn-lt"/>
                          <a:ea typeface="+mn-ea"/>
                          <a:cs typeface="+mn-cs"/>
                        </a:rPr>
                        <a:t>; </a:t>
                      </a:r>
                      <a:r>
                        <a:rPr lang="en-IN" sz="1600" b="0" i="0" kern="1200" dirty="0" err="1">
                          <a:solidFill>
                            <a:schemeClr val="dk1"/>
                          </a:solidFill>
                          <a:effectLst/>
                          <a:latin typeface="+mn-lt"/>
                          <a:ea typeface="+mn-ea"/>
                          <a:cs typeface="+mn-cs"/>
                        </a:rPr>
                        <a:t>Nizirwan</a:t>
                      </a:r>
                      <a:r>
                        <a:rPr lang="en-IN" sz="1600" b="0" i="0" kern="1200" dirty="0">
                          <a:solidFill>
                            <a:schemeClr val="dk1"/>
                          </a:solidFill>
                          <a:effectLst/>
                          <a:latin typeface="+mn-lt"/>
                          <a:ea typeface="+mn-ea"/>
                          <a:cs typeface="+mn-cs"/>
                        </a:rPr>
                        <a:t> Anwar; Nixon </a:t>
                      </a:r>
                      <a:r>
                        <a:rPr lang="en-IN" sz="1600" b="0" i="0" kern="1200" dirty="0" err="1">
                          <a:solidFill>
                            <a:schemeClr val="dk1"/>
                          </a:solidFill>
                          <a:effectLst/>
                          <a:latin typeface="+mn-lt"/>
                          <a:ea typeface="+mn-ea"/>
                          <a:cs typeface="+mn-cs"/>
                        </a:rPr>
                        <a:t>Erzed</a:t>
                      </a:r>
                      <a:r>
                        <a:rPr lang="en-IN" sz="1600" b="0" i="0" kern="1200" dirty="0">
                          <a:solidFill>
                            <a:schemeClr val="dk1"/>
                          </a:solidFill>
                          <a:effectLst/>
                          <a:latin typeface="+mn-lt"/>
                          <a:ea typeface="+mn-ea"/>
                          <a:cs typeface="+mn-cs"/>
                        </a:rPr>
                        <a:t>; Rudi </a:t>
                      </a:r>
                      <a:r>
                        <a:rPr lang="en-IN" sz="1600" b="0" i="0" kern="1200" dirty="0" err="1">
                          <a:solidFill>
                            <a:schemeClr val="dk1"/>
                          </a:solidFill>
                          <a:effectLst/>
                          <a:latin typeface="+mn-lt"/>
                          <a:ea typeface="+mn-ea"/>
                          <a:cs typeface="+mn-cs"/>
                        </a:rPr>
                        <a:t>Heri</a:t>
                      </a:r>
                      <a:r>
                        <a:rPr lang="en-IN" sz="1600" b="0" i="0" kern="1200" dirty="0">
                          <a:solidFill>
                            <a:schemeClr val="dk1"/>
                          </a:solidFill>
                          <a:effectLst/>
                          <a:latin typeface="+mn-lt"/>
                          <a:ea typeface="+mn-ea"/>
                          <a:cs typeface="+mn-cs"/>
                        </a:rPr>
                        <a:t> Marwan; </a:t>
                      </a:r>
                      <a:r>
                        <a:rPr lang="en-IN" sz="1600" b="0" i="0" kern="1200" dirty="0" err="1">
                          <a:solidFill>
                            <a:schemeClr val="dk1"/>
                          </a:solidFill>
                          <a:effectLst/>
                          <a:latin typeface="+mn-lt"/>
                          <a:ea typeface="+mn-ea"/>
                          <a:cs typeface="+mn-cs"/>
                        </a:rPr>
                        <a:t>Euis</a:t>
                      </a:r>
                      <a:r>
                        <a:rPr lang="en-IN" sz="1600" b="0" i="0" kern="1200" dirty="0">
                          <a:solidFill>
                            <a:schemeClr val="dk1"/>
                          </a:solidFill>
                          <a:effectLst/>
                          <a:latin typeface="+mn-lt"/>
                          <a:ea typeface="+mn-ea"/>
                          <a:cs typeface="+mn-cs"/>
                        </a:rPr>
                        <a:t> </a:t>
                      </a:r>
                      <a:r>
                        <a:rPr lang="en-IN" sz="1600" b="0" i="0" kern="1200" dirty="0" err="1">
                          <a:solidFill>
                            <a:schemeClr val="dk1"/>
                          </a:solidFill>
                          <a:effectLst/>
                          <a:latin typeface="+mn-lt"/>
                          <a:ea typeface="+mn-ea"/>
                          <a:cs typeface="+mn-cs"/>
                        </a:rPr>
                        <a:t>Heriyati</a:t>
                      </a:r>
                      <a:endParaRPr lang="en-IN" sz="1400" b="0" dirty="0">
                        <a:latin typeface="+mn-lt"/>
                        <a:cs typeface="Times New Roman" pitchFamily="18" charset="0"/>
                      </a:endParaRPr>
                    </a:p>
                  </a:txBody>
                  <a:tcPr/>
                </a:tc>
                <a:tc>
                  <a:txBody>
                    <a:bodyPr/>
                    <a:lstStyle/>
                    <a:p>
                      <a:pPr algn="ctr"/>
                      <a:r>
                        <a:rPr lang="en-US" sz="1600" b="0" i="0" kern="1200" dirty="0">
                          <a:solidFill>
                            <a:schemeClr val="dk1"/>
                          </a:solidFill>
                          <a:effectLst/>
                          <a:latin typeface="+mn-lt"/>
                          <a:ea typeface="+mn-ea"/>
                          <a:cs typeface="+mn-cs"/>
                        </a:rPr>
                        <a:t>Data Analytics and Cloud Computing</a:t>
                      </a:r>
                      <a:endParaRPr lang="en-IN" sz="1400" dirty="0">
                        <a:latin typeface="+mn-lt"/>
                        <a:cs typeface="Times New Roman" pitchFamily="18" charset="0"/>
                      </a:endParaRPr>
                    </a:p>
                  </a:txBody>
                  <a:tcPr/>
                </a:tc>
                <a:extLst>
                  <a:ext uri="{0D108BD9-81ED-4DB2-BD59-A6C34878D82A}">
                    <a16:rowId xmlns:a16="http://schemas.microsoft.com/office/drawing/2014/main" val="10002"/>
                  </a:ext>
                </a:extLst>
              </a:tr>
              <a:tr h="710282">
                <a:tc>
                  <a:txBody>
                    <a:bodyPr/>
                    <a:lstStyle/>
                    <a:p>
                      <a:pPr algn="ctr"/>
                      <a:r>
                        <a:rPr lang="en-US" sz="1600" dirty="0">
                          <a:latin typeface="+mn-lt"/>
                          <a:cs typeface="Times New Roman" pitchFamily="18" charset="0"/>
                        </a:rPr>
                        <a:t>8</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2020</a:t>
                      </a:r>
                    </a:p>
                  </a:txBody>
                  <a:tcPr/>
                </a:tc>
                <a:tc>
                  <a:txBody>
                    <a:bodyPr/>
                    <a:lstStyle/>
                    <a:p>
                      <a:pPr algn="ctr"/>
                      <a:r>
                        <a:rPr lang="en-IN" sz="1600" b="0" i="0" kern="1200" dirty="0">
                          <a:solidFill>
                            <a:schemeClr val="dk1"/>
                          </a:solidFill>
                          <a:effectLst/>
                          <a:latin typeface="+mn-lt"/>
                          <a:ea typeface="+mn-ea"/>
                          <a:cs typeface="+mn-cs"/>
                        </a:rPr>
                        <a:t>IoT based Smart Parking System using NODE MCU ESP8266</a:t>
                      </a:r>
                    </a:p>
                    <a:p>
                      <a:pPr algn="ctr"/>
                      <a:endParaRPr lang="en-IN" sz="1600" dirty="0">
                        <a:latin typeface="+mn-lt"/>
                        <a:cs typeface="Times New Roman" pitchFamily="18" charset="0"/>
                      </a:endParaRPr>
                    </a:p>
                  </a:txBody>
                  <a:tcPr/>
                </a:tc>
                <a:tc>
                  <a:txBody>
                    <a:bodyPr/>
                    <a:lstStyle/>
                    <a:p>
                      <a:pPr algn="ctr"/>
                      <a:r>
                        <a:rPr lang="en-IN" sz="1600" b="0" i="0" kern="1200" dirty="0" err="1">
                          <a:solidFill>
                            <a:schemeClr val="dk1"/>
                          </a:solidFill>
                          <a:effectLst/>
                          <a:latin typeface="+mn-lt"/>
                          <a:ea typeface="+mn-ea"/>
                          <a:cs typeface="+mn-cs"/>
                        </a:rPr>
                        <a:t>Shivam</a:t>
                      </a:r>
                      <a:r>
                        <a:rPr lang="en-IN" sz="1600" b="0" i="0" kern="1200" dirty="0">
                          <a:solidFill>
                            <a:schemeClr val="dk1"/>
                          </a:solidFill>
                          <a:effectLst/>
                          <a:latin typeface="+mn-lt"/>
                          <a:ea typeface="+mn-ea"/>
                          <a:cs typeface="+mn-cs"/>
                        </a:rPr>
                        <a:t> </a:t>
                      </a:r>
                      <a:r>
                        <a:rPr lang="en-IN" sz="1600" b="0" i="0" kern="1200" dirty="0" err="1">
                          <a:solidFill>
                            <a:schemeClr val="dk1"/>
                          </a:solidFill>
                          <a:effectLst/>
                          <a:latin typeface="+mn-lt"/>
                          <a:ea typeface="+mn-ea"/>
                          <a:cs typeface="+mn-cs"/>
                        </a:rPr>
                        <a:t>Kanojiya</a:t>
                      </a:r>
                      <a:r>
                        <a:rPr lang="en-IN" sz="1600" b="0" i="0" kern="1200" dirty="0">
                          <a:solidFill>
                            <a:schemeClr val="dk1"/>
                          </a:solidFill>
                          <a:effectLst/>
                          <a:latin typeface="+mn-lt"/>
                          <a:ea typeface="+mn-ea"/>
                          <a:cs typeface="+mn-cs"/>
                        </a:rPr>
                        <a:t>; Sameer </a:t>
                      </a:r>
                      <a:r>
                        <a:rPr lang="en-IN" sz="1600" b="0" i="0" kern="1200" dirty="0" err="1">
                          <a:solidFill>
                            <a:schemeClr val="dk1"/>
                          </a:solidFill>
                          <a:effectLst/>
                          <a:latin typeface="+mn-lt"/>
                          <a:ea typeface="+mn-ea"/>
                          <a:cs typeface="+mn-cs"/>
                        </a:rPr>
                        <a:t>Wakade</a:t>
                      </a:r>
                      <a:r>
                        <a:rPr lang="en-IN" sz="1600" b="0" i="0" kern="1200" dirty="0">
                          <a:solidFill>
                            <a:schemeClr val="dk1"/>
                          </a:solidFill>
                          <a:effectLst/>
                          <a:latin typeface="+mn-lt"/>
                          <a:ea typeface="+mn-ea"/>
                          <a:cs typeface="+mn-cs"/>
                        </a:rPr>
                        <a:t>; Himanshu </a:t>
                      </a:r>
                      <a:r>
                        <a:rPr lang="en-IN" sz="1600" b="0" i="0" kern="1200" dirty="0" err="1">
                          <a:solidFill>
                            <a:schemeClr val="dk1"/>
                          </a:solidFill>
                          <a:effectLst/>
                          <a:latin typeface="+mn-lt"/>
                          <a:ea typeface="+mn-ea"/>
                          <a:cs typeface="+mn-cs"/>
                        </a:rPr>
                        <a:t>Gachake</a:t>
                      </a:r>
                      <a:r>
                        <a:rPr lang="en-IN" sz="1600" b="0" i="0" kern="1200" dirty="0">
                          <a:solidFill>
                            <a:schemeClr val="dk1"/>
                          </a:solidFill>
                          <a:effectLst/>
                          <a:latin typeface="+mn-lt"/>
                          <a:ea typeface="+mn-ea"/>
                          <a:cs typeface="+mn-cs"/>
                        </a:rPr>
                        <a:t>; Roshni Nair; Prof. </a:t>
                      </a:r>
                      <a:r>
                        <a:rPr lang="en-IN" sz="1600" b="0" i="0" kern="1200" dirty="0" err="1">
                          <a:solidFill>
                            <a:schemeClr val="dk1"/>
                          </a:solidFill>
                          <a:effectLst/>
                          <a:latin typeface="+mn-lt"/>
                          <a:ea typeface="+mn-ea"/>
                          <a:cs typeface="+mn-cs"/>
                        </a:rPr>
                        <a:t>Nazish</a:t>
                      </a:r>
                      <a:r>
                        <a:rPr lang="en-IN" sz="1600" b="0" i="0" kern="1200" dirty="0">
                          <a:solidFill>
                            <a:schemeClr val="dk1"/>
                          </a:solidFill>
                          <a:effectLst/>
                          <a:latin typeface="+mn-lt"/>
                          <a:ea typeface="+mn-ea"/>
                          <a:cs typeface="+mn-cs"/>
                        </a:rPr>
                        <a:t> Fatima</a:t>
                      </a:r>
                      <a:endParaRPr lang="en-IN" sz="1400" b="0" dirty="0">
                        <a:latin typeface="+mn-lt"/>
                        <a:cs typeface="Times New Roman" pitchFamily="18" charset="0"/>
                      </a:endParaRPr>
                    </a:p>
                  </a:txBody>
                  <a:tcPr/>
                </a:tc>
                <a:tc>
                  <a:txBody>
                    <a:bodyPr/>
                    <a:lstStyle/>
                    <a:p>
                      <a:pPr algn="ctr"/>
                      <a:r>
                        <a:rPr lang="en-IN" sz="1600" dirty="0">
                          <a:latin typeface="+mn-lt"/>
                          <a:cs typeface="Times New Roman" pitchFamily="18" charset="0"/>
                        </a:rPr>
                        <a:t>Sensors</a:t>
                      </a:r>
                    </a:p>
                  </a:txBody>
                  <a:tcPr/>
                </a:tc>
                <a:extLst>
                  <a:ext uri="{0D108BD9-81ED-4DB2-BD59-A6C34878D82A}">
                    <a16:rowId xmlns:a16="http://schemas.microsoft.com/office/drawing/2014/main" val="10003"/>
                  </a:ext>
                </a:extLst>
              </a:tr>
              <a:tr h="920736">
                <a:tc>
                  <a:txBody>
                    <a:bodyPr/>
                    <a:lstStyle/>
                    <a:p>
                      <a:pPr algn="ctr"/>
                      <a:r>
                        <a:rPr lang="en-US" sz="1600" dirty="0">
                          <a:latin typeface="+mn-lt"/>
                          <a:cs typeface="Times New Roman" pitchFamily="18" charset="0"/>
                        </a:rPr>
                        <a:t>9</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2020</a:t>
                      </a:r>
                    </a:p>
                  </a:txBody>
                  <a:tcPr/>
                </a:tc>
                <a:tc>
                  <a:txBody>
                    <a:bodyPr/>
                    <a:lstStyle/>
                    <a:p>
                      <a:pPr algn="ctr"/>
                      <a:r>
                        <a:rPr lang="en-US" sz="1600" b="0" i="0" kern="1200" dirty="0">
                          <a:solidFill>
                            <a:schemeClr val="dk1"/>
                          </a:solidFill>
                          <a:effectLst/>
                          <a:latin typeface="+mn-lt"/>
                          <a:ea typeface="+mn-ea"/>
                          <a:cs typeface="+mn-cs"/>
                        </a:rPr>
                        <a:t>SMART CAR PARKING USING WI-FI AND BLYNK APP</a:t>
                      </a:r>
                    </a:p>
                  </a:txBody>
                  <a:tcPr/>
                </a:tc>
                <a:tc>
                  <a:txBody>
                    <a:bodyPr/>
                    <a:lstStyle/>
                    <a:p>
                      <a:pPr algn="ctr"/>
                      <a:r>
                        <a:rPr lang="en-IN" sz="1600" dirty="0">
                          <a:latin typeface="+mn-lt"/>
                          <a:cs typeface="Times New Roman" pitchFamily="18" charset="0"/>
                        </a:rPr>
                        <a:t>Mr. </a:t>
                      </a:r>
                      <a:r>
                        <a:rPr lang="en-IN" sz="1600" dirty="0" err="1">
                          <a:latin typeface="+mn-lt"/>
                          <a:cs typeface="Times New Roman" pitchFamily="18" charset="0"/>
                        </a:rPr>
                        <a:t>Hulmani</a:t>
                      </a:r>
                      <a:r>
                        <a:rPr lang="en-IN" sz="1600" dirty="0">
                          <a:latin typeface="+mn-lt"/>
                          <a:cs typeface="Times New Roman" pitchFamily="18" charset="0"/>
                        </a:rPr>
                        <a:t> </a:t>
                      </a:r>
                      <a:r>
                        <a:rPr lang="en-IN" sz="1600" dirty="0" err="1">
                          <a:latin typeface="+mn-lt"/>
                          <a:cs typeface="Times New Roman" pitchFamily="18" charset="0"/>
                        </a:rPr>
                        <a:t>Apphgaon</a:t>
                      </a:r>
                      <a:r>
                        <a:rPr lang="en-IN" sz="1600" dirty="0">
                          <a:latin typeface="+mn-lt"/>
                          <a:cs typeface="Times New Roman" pitchFamily="18" charset="0"/>
                        </a:rPr>
                        <a:t> Abhishek; Mr. </a:t>
                      </a:r>
                      <a:r>
                        <a:rPr lang="en-IN" sz="1600" dirty="0" err="1">
                          <a:latin typeface="+mn-lt"/>
                          <a:cs typeface="Times New Roman" pitchFamily="18" charset="0"/>
                        </a:rPr>
                        <a:t>Khilari</a:t>
                      </a:r>
                      <a:r>
                        <a:rPr lang="en-IN" sz="1600" dirty="0">
                          <a:latin typeface="+mn-lt"/>
                          <a:cs typeface="Times New Roman" pitchFamily="18" charset="0"/>
                        </a:rPr>
                        <a:t> V. </a:t>
                      </a:r>
                      <a:r>
                        <a:rPr lang="en-IN" sz="1600" dirty="0" err="1">
                          <a:latin typeface="+mn-lt"/>
                          <a:cs typeface="Times New Roman" pitchFamily="18" charset="0"/>
                        </a:rPr>
                        <a:t>S.asha</a:t>
                      </a:r>
                      <a:r>
                        <a:rPr lang="en-IN" sz="1600" dirty="0">
                          <a:latin typeface="+mn-lt"/>
                          <a:cs typeface="Times New Roman" pitchFamily="18" charset="0"/>
                        </a:rPr>
                        <a:t>; Mr. </a:t>
                      </a:r>
                      <a:r>
                        <a:rPr lang="en-IN" sz="1600" dirty="0" err="1">
                          <a:latin typeface="+mn-lt"/>
                          <a:cs typeface="Times New Roman" pitchFamily="18" charset="0"/>
                        </a:rPr>
                        <a:t>Korac</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Communication Networks</a:t>
                      </a:r>
                    </a:p>
                  </a:txBody>
                  <a:tcPr/>
                </a:tc>
                <a:extLst>
                  <a:ext uri="{0D108BD9-81ED-4DB2-BD59-A6C34878D82A}">
                    <a16:rowId xmlns:a16="http://schemas.microsoft.com/office/drawing/2014/main" val="10004"/>
                  </a:ext>
                </a:extLst>
              </a:tr>
              <a:tr h="575982">
                <a:tc>
                  <a:txBody>
                    <a:bodyPr/>
                    <a:lstStyle/>
                    <a:p>
                      <a:pPr algn="ctr"/>
                      <a:r>
                        <a:rPr lang="en-US" sz="1600" dirty="0">
                          <a:latin typeface="+mn-lt"/>
                          <a:cs typeface="Times New Roman" pitchFamily="18" charset="0"/>
                        </a:rPr>
                        <a:t>10</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2019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IN" sz="1600" dirty="0"/>
                      </a:br>
                      <a:r>
                        <a:rPr lang="en-IN" sz="1600" b="0" i="0" kern="1200" dirty="0">
                          <a:solidFill>
                            <a:schemeClr val="dk1"/>
                          </a:solidFill>
                          <a:effectLst/>
                          <a:latin typeface="+mn-lt"/>
                          <a:ea typeface="+mn-ea"/>
                          <a:cs typeface="+mn-cs"/>
                        </a:rPr>
                        <a:t>Automated car parking system</a:t>
                      </a:r>
                    </a:p>
                    <a:p>
                      <a:pPr algn="ctr"/>
                      <a:endParaRPr lang="en-IN" sz="1600" dirty="0">
                        <a:latin typeface="+mn-lt"/>
                        <a:cs typeface="Times New Roman" pitchFamily="18" charset="0"/>
                      </a:endParaRPr>
                    </a:p>
                  </a:txBody>
                  <a:tcPr/>
                </a:tc>
                <a:tc>
                  <a:txBody>
                    <a:bodyPr/>
                    <a:lstStyle/>
                    <a:p>
                      <a:pPr algn="ctr"/>
                      <a:r>
                        <a:rPr lang="en-US" sz="1600" dirty="0">
                          <a:latin typeface="+mn-lt"/>
                          <a:cs typeface="Times New Roman" pitchFamily="18" charset="0"/>
                        </a:rPr>
                        <a:t>D. </a:t>
                      </a:r>
                      <a:r>
                        <a:rPr lang="en-US" sz="1600" dirty="0" err="1">
                          <a:latin typeface="+mn-lt"/>
                          <a:cs typeface="Times New Roman" pitchFamily="18" charset="0"/>
                        </a:rPr>
                        <a:t>Azshwanth</a:t>
                      </a:r>
                      <a:r>
                        <a:rPr lang="en-US" sz="1600" dirty="0">
                          <a:latin typeface="+mn-lt"/>
                          <a:cs typeface="Times New Roman" pitchFamily="18" charset="0"/>
                        </a:rPr>
                        <a:t>; D. </a:t>
                      </a:r>
                      <a:r>
                        <a:rPr lang="en-US" sz="1600" dirty="0" err="1">
                          <a:latin typeface="+mn-lt"/>
                          <a:cs typeface="Times New Roman" pitchFamily="18" charset="0"/>
                        </a:rPr>
                        <a:t>Azshwanth</a:t>
                      </a:r>
                      <a:r>
                        <a:rPr lang="en-US" sz="1600" dirty="0">
                          <a:latin typeface="+mn-lt"/>
                          <a:cs typeface="Times New Roman" pitchFamily="18" charset="0"/>
                        </a:rPr>
                        <a:t>; </a:t>
                      </a:r>
                      <a:r>
                        <a:rPr lang="en-US" sz="1600" dirty="0" err="1">
                          <a:latin typeface="+mn-lt"/>
                          <a:cs typeface="Times New Roman" pitchFamily="18" charset="0"/>
                        </a:rPr>
                        <a:t>Mithul</a:t>
                      </a:r>
                      <a:r>
                        <a:rPr lang="en-US" sz="1600" dirty="0">
                          <a:latin typeface="+mn-lt"/>
                          <a:cs typeface="Times New Roman" pitchFamily="18" charset="0"/>
                        </a:rPr>
                        <a:t> </a:t>
                      </a:r>
                      <a:r>
                        <a:rPr lang="en-US" sz="1600" dirty="0" err="1">
                          <a:latin typeface="+mn-lt"/>
                          <a:cs typeface="Times New Roman" pitchFamily="18" charset="0"/>
                        </a:rPr>
                        <a:t>Titten</a:t>
                      </a:r>
                      <a:r>
                        <a:rPr lang="en-US" sz="1600" dirty="0">
                          <a:latin typeface="+mn-lt"/>
                          <a:cs typeface="Times New Roman" pitchFamily="18" charset="0"/>
                        </a:rPr>
                        <a:t> Koshy</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Motion Sensors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9942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379828" y="320246"/>
            <a:ext cx="10515600" cy="844697"/>
          </a:xfrm>
        </p:spPr>
        <p:txBody>
          <a:bodyPr/>
          <a:lstStyle/>
          <a:p>
            <a:r>
              <a:rPr lang="en-US" dirty="0">
                <a:latin typeface="Algerian" panose="04020705040A02060702" pitchFamily="82" charset="0"/>
              </a:rPr>
              <a:t>PROPOSED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72440" y="4217383"/>
            <a:ext cx="10499188" cy="2038274"/>
          </a:xfrm>
        </p:spPr>
        <p:txBody>
          <a:bodyPr>
            <a:normAutofit/>
          </a:bodyPr>
          <a:lstStyle/>
          <a:p>
            <a:pPr algn="l">
              <a:buFont typeface="Wingdings" panose="05000000000000000000" pitchFamily="2" charset="2"/>
              <a:buChar char="Ø"/>
            </a:pPr>
            <a:r>
              <a:rPr lang="en-US" dirty="0">
                <a:latin typeface="Times New Roman" pitchFamily="18" charset="0"/>
                <a:cs typeface="Times New Roman"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Improved parking experience</a:t>
            </a:r>
          </a:p>
          <a:p>
            <a:pPr algn="l">
              <a:buFont typeface="Wingdings" panose="05000000000000000000" pitchFamily="2" charset="2"/>
              <a:buChar char="Ø"/>
            </a:pP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Efficient space utilization</a:t>
            </a:r>
          </a:p>
          <a:p>
            <a:pPr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Seamless payment process</a:t>
            </a:r>
          </a:p>
          <a:p>
            <a:pPr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Reduced traffic congestion</a:t>
            </a: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7</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a:extLst>
              <a:ext uri="{FF2B5EF4-FFF2-40B4-BE49-F238E27FC236}">
                <a16:creationId xmlns:a16="http://schemas.microsoft.com/office/drawing/2014/main" id="{1F747C2A-2CAA-4946-9177-9713EC4CAA30}"/>
              </a:ext>
            </a:extLst>
          </p:cNvPr>
          <p:cNvSpPr txBox="1">
            <a:spLocks/>
          </p:cNvSpPr>
          <p:nvPr/>
        </p:nvSpPr>
        <p:spPr>
          <a:xfrm>
            <a:off x="303628" y="3372686"/>
            <a:ext cx="106680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lgerian" panose="04020705040A02060702" pitchFamily="82" charset="0"/>
              </a:rPr>
              <a:t>ADVANTAGES OF PROPOSED SYSTEM  </a:t>
            </a:r>
            <a:endParaRPr lang="en-IN" dirty="0"/>
          </a:p>
        </p:txBody>
      </p:sp>
      <p:sp>
        <p:nvSpPr>
          <p:cNvPr id="11" name="Content Placeholder 2">
            <a:extLst>
              <a:ext uri="{FF2B5EF4-FFF2-40B4-BE49-F238E27FC236}">
                <a16:creationId xmlns:a16="http://schemas.microsoft.com/office/drawing/2014/main" id="{CF3E4364-5F99-40F7-B810-6AA151CD4017}"/>
              </a:ext>
            </a:extLst>
          </p:cNvPr>
          <p:cNvSpPr txBox="1">
            <a:spLocks/>
          </p:cNvSpPr>
          <p:nvPr/>
        </p:nvSpPr>
        <p:spPr>
          <a:xfrm>
            <a:off x="303628" y="1029489"/>
            <a:ext cx="10668000" cy="2456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4138" indent="0" algn="just">
              <a:buNone/>
            </a:pPr>
            <a:r>
              <a:rPr lang="en-US" b="0" i="0" dirty="0">
                <a:solidFill>
                  <a:srgbClr val="252525"/>
                </a:solidFill>
                <a:effectLst/>
                <a:latin typeface="Times New Roman" panose="02020603050405020304" pitchFamily="18" charset="0"/>
                <a:cs typeface="Times New Roman" panose="02020603050405020304" pitchFamily="18" charset="0"/>
              </a:rPr>
              <a:t>The proposed IoT Smart Parking System utilizes real-time slot monitoring , automated payment processing, user-friendly interfaces, and enhanced parking management. Drivers can easily locate and reserve available parking spaces through mobile apps. Payments are made securely through electronic methods, eliminating the need for cash transactions.</a:t>
            </a:r>
            <a:endParaRPr lang="en-US"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0139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48DE-FE8B-E7A0-1763-941C50E639BE}"/>
              </a:ext>
            </a:extLst>
          </p:cNvPr>
          <p:cNvSpPr>
            <a:spLocks noGrp="1"/>
          </p:cNvSpPr>
          <p:nvPr>
            <p:ph type="title"/>
          </p:nvPr>
        </p:nvSpPr>
        <p:spPr/>
        <p:txBody>
          <a:bodyPr/>
          <a:lstStyle/>
          <a:p>
            <a:r>
              <a:rPr lang="en-IN" dirty="0">
                <a:latin typeface="Algerian" panose="04020705040A02060702" pitchFamily="82" charset="0"/>
              </a:rPr>
              <a:t>ARCHITECTURAL DIAGRAM</a:t>
            </a:r>
            <a:endParaRPr lang="en-IN" dirty="0"/>
          </a:p>
        </p:txBody>
      </p:sp>
      <p:sp>
        <p:nvSpPr>
          <p:cNvPr id="4" name="Date Placeholder 3">
            <a:extLst>
              <a:ext uri="{FF2B5EF4-FFF2-40B4-BE49-F238E27FC236}">
                <a16:creationId xmlns:a16="http://schemas.microsoft.com/office/drawing/2014/main" id="{2BF5BABA-CDD1-1A37-C04D-E61DEEF4E1F4}"/>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C27DDE9C-AAE3-B868-BE11-97B4010F770B}"/>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5B97004E-B675-BA85-61B9-CD69A7988E6E}"/>
              </a:ext>
            </a:extLst>
          </p:cNvPr>
          <p:cNvSpPr>
            <a:spLocks noGrp="1"/>
          </p:cNvSpPr>
          <p:nvPr>
            <p:ph type="sldNum" sz="quarter" idx="12"/>
          </p:nvPr>
        </p:nvSpPr>
        <p:spPr/>
        <p:txBody>
          <a:bodyPr/>
          <a:lstStyle/>
          <a:p>
            <a:fld id="{370E2DBF-622E-4774-BABA-0B90A0613018}" type="slidenum">
              <a:rPr lang="en-IN" smtClean="0"/>
              <a:pPr/>
              <a:t>8</a:t>
            </a:fld>
            <a:endParaRPr lang="en-IN"/>
          </a:p>
        </p:txBody>
      </p:sp>
      <p:pic>
        <p:nvPicPr>
          <p:cNvPr id="7" name="Content Placeholder 6">
            <a:extLst>
              <a:ext uri="{FF2B5EF4-FFF2-40B4-BE49-F238E27FC236}">
                <a16:creationId xmlns:a16="http://schemas.microsoft.com/office/drawing/2014/main" id="{823CE9CD-9728-4F1C-C241-0C49460A21B0}"/>
              </a:ext>
            </a:extLst>
          </p:cNvPr>
          <p:cNvPicPr>
            <a:picLocks noGrp="1" noChangeAspect="1"/>
          </p:cNvPicPr>
          <p:nvPr>
            <p:ph idx="1"/>
          </p:nvPr>
        </p:nvPicPr>
        <p:blipFill rotWithShape="1">
          <a:blip r:embed="rId2"/>
          <a:srcRect r="1233"/>
          <a:stretch/>
        </p:blipFill>
        <p:spPr bwMode="auto">
          <a:xfrm>
            <a:off x="2011054" y="1305286"/>
            <a:ext cx="8169891" cy="46463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0655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5B77-FA4A-E7F4-7192-F26654F7C4C1}"/>
              </a:ext>
            </a:extLst>
          </p:cNvPr>
          <p:cNvSpPr>
            <a:spLocks noGrp="1"/>
          </p:cNvSpPr>
          <p:nvPr>
            <p:ph type="title"/>
          </p:nvPr>
        </p:nvSpPr>
        <p:spPr/>
        <p:txBody>
          <a:bodyPr/>
          <a:lstStyle/>
          <a:p>
            <a:r>
              <a:rPr lang="en-US" dirty="0">
                <a:latin typeface="Algerian" panose="04020705040A02060702" pitchFamily="82" charset="0"/>
              </a:rPr>
              <a:t>MODULES SPLIT UP</a:t>
            </a:r>
            <a:endParaRPr lang="en-IN" dirty="0"/>
          </a:p>
        </p:txBody>
      </p:sp>
      <p:sp>
        <p:nvSpPr>
          <p:cNvPr id="3" name="Content Placeholder 2">
            <a:extLst>
              <a:ext uri="{FF2B5EF4-FFF2-40B4-BE49-F238E27FC236}">
                <a16:creationId xmlns:a16="http://schemas.microsoft.com/office/drawing/2014/main" id="{3CE66517-C46C-B138-EEEC-8793F6D09006}"/>
              </a:ext>
            </a:extLst>
          </p:cNvPr>
          <p:cNvSpPr>
            <a:spLocks noGrp="1"/>
          </p:cNvSpPr>
          <p:nvPr>
            <p:ph idx="1"/>
          </p:nvPr>
        </p:nvSpPr>
        <p:spPr>
          <a:xfrm>
            <a:off x="838199" y="1411705"/>
            <a:ext cx="10888579" cy="4828674"/>
          </a:xfrm>
        </p:spPr>
        <p:txBody>
          <a:bodyPr>
            <a:normAutofit/>
          </a:bodyPr>
          <a:lstStyle/>
          <a:p>
            <a:pPr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 1 : Sensor Module, IoT sensors detect occupancy status an   transmit data to central system.</a:t>
            </a:r>
          </a:p>
          <a:p>
            <a:pPr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 2 : Communication Module, Reliable and timely data exchange between IoT components.</a:t>
            </a:r>
          </a:p>
          <a:p>
            <a:pPr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 3 : Central System Module provides real-time slot monitoring, reservation management, payment transactions, and reports.</a:t>
            </a:r>
          </a:p>
          <a:p>
            <a:pPr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 4 : User Interface Module allow users to interact with Smart Parking System.</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CDA5D89-9D5A-E348-0924-754A2F29FD2A}"/>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12485033-0D8F-709D-B31A-37505667A770}"/>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524AF6D5-F0FD-BB15-83D0-873E17816FD9}"/>
              </a:ext>
            </a:extLst>
          </p:cNvPr>
          <p:cNvSpPr>
            <a:spLocks noGrp="1"/>
          </p:cNvSpPr>
          <p:nvPr>
            <p:ph type="sldNum" sz="quarter" idx="12"/>
          </p:nvPr>
        </p:nvSpPr>
        <p:spPr/>
        <p:txBody>
          <a:bodyPr/>
          <a:lstStyle/>
          <a:p>
            <a:fld id="{370E2DBF-622E-4774-BABA-0B90A0613018}" type="slidenum">
              <a:rPr lang="en-IN" smtClean="0"/>
              <a:pPr/>
              <a:t>9</a:t>
            </a:fld>
            <a:endParaRPr lang="en-IN"/>
          </a:p>
        </p:txBody>
      </p:sp>
    </p:spTree>
    <p:extLst>
      <p:ext uri="{BB962C8B-B14F-4D97-AF65-F5344CB8AC3E}">
        <p14:creationId xmlns:p14="http://schemas.microsoft.com/office/powerpoint/2010/main" val="3624960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2274</TotalTime>
  <Words>1273</Words>
  <Application>Microsoft Office PowerPoint</Application>
  <PresentationFormat>Widescreen</PresentationFormat>
  <Paragraphs>187</Paragraphs>
  <Slides>18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Algerian</vt:lpstr>
      <vt:lpstr>Arial</vt:lpstr>
      <vt:lpstr>Calibri</vt:lpstr>
      <vt:lpstr>Calibri Light</vt:lpstr>
      <vt:lpstr>Century Schoolbook</vt:lpstr>
      <vt:lpstr>Times New Roman</vt:lpstr>
      <vt:lpstr>Wingdings</vt:lpstr>
      <vt:lpstr>Office Theme</vt:lpstr>
      <vt:lpstr>Custom Design</vt:lpstr>
      <vt:lpstr>PowerPoint Presentation</vt:lpstr>
      <vt:lpstr>agenda </vt:lpstr>
      <vt:lpstr> ABSTRACT</vt:lpstr>
      <vt:lpstr>EXISTING SYSTEM  </vt:lpstr>
      <vt:lpstr> Literature Survey </vt:lpstr>
      <vt:lpstr> Literature Survey </vt:lpstr>
      <vt:lpstr>PROPOSED SYSTEM  </vt:lpstr>
      <vt:lpstr>ARCHITECTURAL DIAGRAM</vt:lpstr>
      <vt:lpstr>MODULES SPLIT UP</vt:lpstr>
      <vt:lpstr>Module 1 : Sensor Module </vt:lpstr>
      <vt:lpstr>Module 2 : Communication Module</vt:lpstr>
      <vt:lpstr>Module 3 : Central System Module</vt:lpstr>
      <vt:lpstr>Module 4 : User Interface Module</vt:lpstr>
      <vt:lpstr>EXPECTED OUTCOME  </vt:lpstr>
      <vt:lpstr>REFERENCE</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nithesh v</cp:lastModifiedBy>
  <cp:revision>153</cp:revision>
  <dcterms:created xsi:type="dcterms:W3CDTF">2020-07-26T14:56:46Z</dcterms:created>
  <dcterms:modified xsi:type="dcterms:W3CDTF">2023-05-18T01:41:28Z</dcterms:modified>
</cp:coreProperties>
</file>