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7790-FF05-AB42-93CD-6CCBB264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6F17A-7B7D-5144-8457-132B3AE2E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4B7E-9FDA-914D-8447-C58185BB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6F43-4672-1346-BAD8-C93F0095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5D49-FB39-3346-A2B4-65DCAA35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C2B7-7AD0-B845-B18B-555FB137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DA5A4-1081-6D46-881E-F2AE4256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62E9-B6FC-D242-838D-F0A1178B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AB37-3BE8-4B48-B00A-9FD6654A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0BB3-8B19-734F-A27F-19FC2EF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59B81-A322-D843-8DE5-7290F46DF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1A5BB-BB2D-1C4A-BB9E-7030260B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0ACD-E2E0-624A-9C2E-09FE340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B95D-44D6-104C-A51C-BF95A636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B819-0049-3643-B482-C062AF7A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E6E9-F23D-C64A-892F-9752BF85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A4CF-D59A-5D42-8B90-0E6B0F25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F7E9-3392-464A-8571-358FD004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8AA7-F578-DA45-BA62-41B2A05D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C8DA-2215-9A43-A2AC-2DAFA4DF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32E-2797-BA4D-A81E-31BDF66E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D1375-9EBD-C540-A9C1-1C81080A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0447-467E-A748-927D-4EDCE797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274B-694D-3945-B037-151023C3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9CDD-00F5-1D41-B008-79E18330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0A1A-EF87-BC42-A0A7-15F1786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5523-D1B9-3947-88C1-295CABDB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1C49-6482-6B42-A9EE-5A8142CC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B72B-4CBB-9544-962E-06DAA679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7244-0475-7049-AF36-ECC54106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CACE-89F7-EC43-AC51-508573DE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71EE-3A73-EB4B-B813-6610F4A2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B13C-FB69-8547-8E0C-414E2F0B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F2EA-6D55-4144-BD1E-2338024A1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FB34F-4F59-844D-8881-1E5D72B58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1E9EA-FB18-0046-AAB8-AB8A407FA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C5320-B17B-9F41-B10A-96F84CF9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2292F-260E-9547-96C2-79BAD92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B60B2-6B46-5F4B-9D45-1D43276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D522-7E4D-0F42-95DD-CAAC868E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102F4-58CD-E54E-A553-723F31E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18282-81A3-244C-BF5E-3B3096C0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8E27-286D-2F43-9FD7-03339C16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4BEB0-84AF-6A48-8FA0-F3DB991E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6ED34-FCA0-B24F-8D68-86879763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F9917-074E-7F46-AFE4-3AC82DFB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407C-2D62-1E4E-853C-5FC632FB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BCE6-0D96-5B47-9473-E5EAD9C3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B7426-00CA-8340-B5E8-3167D579D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0B2DC-10F1-0244-8177-86575B15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D8A7-6ADF-E54A-B44C-5FDFD734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2DD7-D555-2643-A098-217AC78D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089-5120-3646-9D9C-A9307D88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43CE2-5CAF-B243-BFAD-B2A489687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C27A9-E4C3-0440-918D-52D6BB843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406A-FBD5-4949-BAC7-254D0EA1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A0B4-3982-1745-83B0-ED98C394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B12A-9AD7-3B44-9915-CC3300DB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2AA4D-F631-2B47-B0B0-E8404A20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CF90A-8717-F64B-82A9-EAA054F4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FE9E-C798-8B4E-A695-EE303C438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D437-C8FA-1645-A8C3-C5E6575B4E94}" type="datetimeFigureOut">
              <a:rPr lang="en-US" smtClean="0"/>
              <a:t>11-Dec-21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FC8E-8BD6-EF40-BDDE-FA5D42B5B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D447-8084-524D-8AED-E8454C17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61F4-AA33-0D41-90A9-B017DDB9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F52379-856F-0A45-9963-ACF1CEF18523}"/>
              </a:ext>
            </a:extLst>
          </p:cNvPr>
          <p:cNvSpPr/>
          <p:nvPr/>
        </p:nvSpPr>
        <p:spPr>
          <a:xfrm>
            <a:off x="1484449" y="5439337"/>
            <a:ext cx="1308532" cy="100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LSTM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9326A-7585-6C41-AEB7-FD7B70A53F32}"/>
              </a:ext>
            </a:extLst>
          </p:cNvPr>
          <p:cNvSpPr/>
          <p:nvPr/>
        </p:nvSpPr>
        <p:spPr>
          <a:xfrm>
            <a:off x="5071263" y="3316619"/>
            <a:ext cx="1011237" cy="119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flask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EAF9D-CED5-434B-826C-0C87EB876310}"/>
              </a:ext>
            </a:extLst>
          </p:cNvPr>
          <p:cNvSpPr/>
          <p:nvPr/>
        </p:nvSpPr>
        <p:spPr>
          <a:xfrm>
            <a:off x="7887421" y="3142358"/>
            <a:ext cx="1043292" cy="119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Tkinter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AEE72B-58A3-DE4A-ADD8-036D6DA0B1D4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792981" y="3913198"/>
            <a:ext cx="2278282" cy="20294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E8D02-9AB3-364F-ADE6-4DF8EDE1F21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120467" y="3731495"/>
            <a:ext cx="1766954" cy="7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F10611-27C0-0448-AA8E-6A4685A2F511}"/>
              </a:ext>
            </a:extLst>
          </p:cNvPr>
          <p:cNvSpPr txBox="1"/>
          <p:nvPr/>
        </p:nvSpPr>
        <p:spPr>
          <a:xfrm>
            <a:off x="4708634" y="294290"/>
            <a:ext cx="2569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Python-based Chatbot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1A461-AC24-6544-B4E4-C58D76B6EB1B}"/>
              </a:ext>
            </a:extLst>
          </p:cNvPr>
          <p:cNvSpPr/>
          <p:nvPr/>
        </p:nvSpPr>
        <p:spPr>
          <a:xfrm>
            <a:off x="1484450" y="1636360"/>
            <a:ext cx="1308531" cy="108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Intents.json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2531E-58AA-6C4D-BA11-CC4AEF862449}"/>
              </a:ext>
            </a:extLst>
          </p:cNvPr>
          <p:cNvSpPr/>
          <p:nvPr/>
        </p:nvSpPr>
        <p:spPr>
          <a:xfrm>
            <a:off x="1457662" y="3538299"/>
            <a:ext cx="1308532" cy="119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Rule-based Functions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1467E8-7BA5-0847-A58E-3914A6769F8D}"/>
              </a:ext>
            </a:extLst>
          </p:cNvPr>
          <p:cNvCxnSpPr>
            <a:cxnSpLocks/>
          </p:cNvCxnSpPr>
          <p:nvPr/>
        </p:nvCxnSpPr>
        <p:spPr>
          <a:xfrm>
            <a:off x="2827949" y="3830595"/>
            <a:ext cx="22112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s with solid fill">
            <a:extLst>
              <a:ext uri="{FF2B5EF4-FFF2-40B4-BE49-F238E27FC236}">
                <a16:creationId xmlns:a16="http://schemas.microsoft.com/office/drawing/2014/main" id="{0CB63AD6-E2C4-F64B-800F-E2B35279E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5434" y="3220478"/>
            <a:ext cx="1043292" cy="9144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783C1E-610C-7E45-9787-F06144E10AD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930713" y="3738937"/>
            <a:ext cx="107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DEAA8-EF71-5249-8143-78E02BB636F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111928" y="2765282"/>
            <a:ext cx="42430" cy="773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433DB73-D18D-E446-8AAF-0690D349BC75}"/>
              </a:ext>
            </a:extLst>
          </p:cNvPr>
          <p:cNvSpPr txBox="1"/>
          <p:nvPr/>
        </p:nvSpPr>
        <p:spPr>
          <a:xfrm>
            <a:off x="7849454" y="4274719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interface where the user </a:t>
            </a:r>
          </a:p>
          <a:p>
            <a:r>
              <a:rPr lang="en-US" sz="1200" dirty="0"/>
              <a:t>inputs the description and receives</a:t>
            </a:r>
          </a:p>
          <a:p>
            <a:r>
              <a:rPr lang="en-US" sz="1200" dirty="0"/>
              <a:t>the appropriate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91B54D-7560-BF49-8F5C-1FD1BDCCD634}"/>
              </a:ext>
            </a:extLst>
          </p:cNvPr>
          <p:cNvSpPr txBox="1"/>
          <p:nvPr/>
        </p:nvSpPr>
        <p:spPr>
          <a:xfrm>
            <a:off x="5006147" y="2408257"/>
            <a:ext cx="2152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is deployed on the to</a:t>
            </a:r>
          </a:p>
          <a:p>
            <a:r>
              <a:rPr lang="en-US" sz="1200" dirty="0"/>
              <a:t>flask server which enables http </a:t>
            </a:r>
          </a:p>
          <a:p>
            <a:r>
              <a:rPr lang="en-US" sz="1200" dirty="0"/>
              <a:t>end point which the UI can </a:t>
            </a:r>
          </a:p>
          <a:p>
            <a:r>
              <a:rPr lang="en-US" sz="1200" dirty="0"/>
              <a:t>consume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7F9821-E145-5D49-896E-006EB8BBED26}"/>
              </a:ext>
            </a:extLst>
          </p:cNvPr>
          <p:cNvSpPr txBox="1"/>
          <p:nvPr/>
        </p:nvSpPr>
        <p:spPr>
          <a:xfrm>
            <a:off x="2819768" y="5931314"/>
            <a:ext cx="3943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Fully trained LSTM model which classifies the </a:t>
            </a:r>
          </a:p>
          <a:p>
            <a:r>
              <a:rPr lang="en-US" sz="1200" dirty="0"/>
              <a:t>accident level based on the description provided by the user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D6610D-31E4-AB4A-AC7D-3953C5B7406C}"/>
              </a:ext>
            </a:extLst>
          </p:cNvPr>
          <p:cNvSpPr txBox="1"/>
          <p:nvPr/>
        </p:nvSpPr>
        <p:spPr>
          <a:xfrm>
            <a:off x="1484449" y="926686"/>
            <a:ext cx="2617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Intents file houses the chatbot </a:t>
            </a:r>
          </a:p>
          <a:p>
            <a:r>
              <a:rPr lang="en-US" sz="1200" dirty="0"/>
              <a:t>structure detailing the various tags and</a:t>
            </a:r>
          </a:p>
          <a:p>
            <a:r>
              <a:rPr lang="en-US" sz="1200" dirty="0"/>
              <a:t>their respective responses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68CAD9-9DE5-F043-94FA-C54466CE2958}"/>
              </a:ext>
            </a:extLst>
          </p:cNvPr>
          <p:cNvSpPr txBox="1"/>
          <p:nvPr/>
        </p:nvSpPr>
        <p:spPr>
          <a:xfrm>
            <a:off x="1396314" y="4747573"/>
            <a:ext cx="206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Functions related to greeting, </a:t>
            </a:r>
          </a:p>
          <a:p>
            <a:r>
              <a:rPr lang="en-US" sz="1200" dirty="0"/>
              <a:t>goodbye, thanks, no answer</a:t>
            </a:r>
          </a:p>
        </p:txBody>
      </p:sp>
    </p:spTree>
    <p:extLst>
      <p:ext uri="{BB962C8B-B14F-4D97-AF65-F5344CB8AC3E}">
        <p14:creationId xmlns:p14="http://schemas.microsoft.com/office/powerpoint/2010/main" val="287515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87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K Prakash</dc:creator>
  <cp:lastModifiedBy>Anandhi Prem</cp:lastModifiedBy>
  <cp:revision>4</cp:revision>
  <dcterms:created xsi:type="dcterms:W3CDTF">2021-12-04T10:27:07Z</dcterms:created>
  <dcterms:modified xsi:type="dcterms:W3CDTF">2021-12-11T09:08:18Z</dcterms:modified>
</cp:coreProperties>
</file>