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2.xml" ContentType="application/vnd.openxmlformats-officedocument.drawingml.diagramStyle+xml"/>
  <Override PartName="/ppt/diagrams/quickStyle3.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Default Extension="xlsx" ContentType="application/vnd.openxmlformats-officedocument.spreadsheetml.sheet"/>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0" r:id="rId4"/>
    <p:sldId id="261" r:id="rId5"/>
    <p:sldId id="262" r:id="rId6"/>
    <p:sldId id="268" r:id="rId7"/>
    <p:sldId id="267" r:id="rId8"/>
    <p:sldId id="263" r:id="rId9"/>
    <p:sldId id="269"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3" autoAdjust="0"/>
    <p:restoredTop sz="82222" autoAdjust="0"/>
  </p:normalViewPr>
  <p:slideViewPr>
    <p:cSldViewPr>
      <p:cViewPr>
        <p:scale>
          <a:sx n="66" d="100"/>
          <a:sy n="66" d="100"/>
        </p:scale>
        <p:origin x="-1280" y="-52"/>
      </p:cViewPr>
      <p:guideLst>
        <p:guide orient="horz" pos="2160"/>
        <p:guide pos="2880"/>
      </p:guideLst>
    </p:cSldViewPr>
  </p:slideViewPr>
  <p:outlineViewPr>
    <p:cViewPr>
      <p:scale>
        <a:sx n="33" d="100"/>
        <a:sy n="33" d="100"/>
      </p:scale>
      <p:origin x="216" y="0"/>
    </p:cViewPr>
    <p:sldLst>
      <p:sld r:id="rId1" collapse="1"/>
    </p:sldLst>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layout/>
    </c:title>
    <c:plotArea>
      <c:layout/>
      <c:pieChart>
        <c:varyColors val="1"/>
        <c:ser>
          <c:idx val="0"/>
          <c:order val="0"/>
          <c:tx>
            <c:strRef>
              <c:f>Sheet1!$B$1</c:f>
              <c:strCache>
                <c:ptCount val="1"/>
                <c:pt idx="0">
                  <c:v>land in use</c:v>
                </c:pt>
              </c:strCache>
            </c:strRef>
          </c:tx>
          <c:dLbls>
            <c:showPercent val="1"/>
            <c:showLeaderLines val="1"/>
          </c:dLbls>
          <c:cat>
            <c:strRef>
              <c:f>Sheet1!$A$2:$A$5</c:f>
              <c:strCache>
                <c:ptCount val="4"/>
                <c:pt idx="0">
                  <c:v>agriculture</c:v>
                </c:pt>
                <c:pt idx="1">
                  <c:v>urban residential area</c:v>
                </c:pt>
                <c:pt idx="2">
                  <c:v>industrial area</c:v>
                </c:pt>
                <c:pt idx="3">
                  <c:v>lakes and gardens</c:v>
                </c:pt>
              </c:strCache>
            </c:strRef>
          </c:cat>
          <c:val>
            <c:numRef>
              <c:f>Sheet1!$B$2:$B$5</c:f>
              <c:numCache>
                <c:formatCode>General</c:formatCode>
                <c:ptCount val="4"/>
                <c:pt idx="0">
                  <c:v>25</c:v>
                </c:pt>
                <c:pt idx="1">
                  <c:v>45</c:v>
                </c:pt>
                <c:pt idx="2">
                  <c:v>25</c:v>
                </c:pt>
                <c:pt idx="3">
                  <c:v>5</c:v>
                </c:pt>
              </c:numCache>
            </c:numRef>
          </c:val>
        </c:ser>
        <c:dLbls>
          <c:showPercent val="1"/>
        </c:dLbls>
        <c:firstSliceAng val="0"/>
      </c:pieChart>
    </c:plotArea>
    <c:legend>
      <c:legendPos val="r"/>
      <c:layout/>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layout/>
    </c:title>
    <c:plotArea>
      <c:layout/>
      <c:pieChart>
        <c:varyColors val="1"/>
        <c:ser>
          <c:idx val="0"/>
          <c:order val="0"/>
          <c:tx>
            <c:strRef>
              <c:f>Sheet1!$B$1</c:f>
              <c:strCache>
                <c:ptCount val="1"/>
                <c:pt idx="0">
                  <c:v>land in use</c:v>
                </c:pt>
              </c:strCache>
            </c:strRef>
          </c:tx>
          <c:dLbls>
            <c:showPercent val="1"/>
            <c:showLeaderLines val="1"/>
          </c:dLbls>
          <c:cat>
            <c:strRef>
              <c:f>Sheet1!$A$2:$A$5</c:f>
              <c:strCache>
                <c:ptCount val="4"/>
                <c:pt idx="0">
                  <c:v>agriculture</c:v>
                </c:pt>
                <c:pt idx="1">
                  <c:v>urban residential areas</c:v>
                </c:pt>
                <c:pt idx="2">
                  <c:v>industrail areas</c:v>
                </c:pt>
                <c:pt idx="3">
                  <c:v>lakes and gardens</c:v>
                </c:pt>
              </c:strCache>
            </c:strRef>
          </c:cat>
          <c:val>
            <c:numRef>
              <c:f>Sheet1!$B$2:$B$5</c:f>
              <c:numCache>
                <c:formatCode>General</c:formatCode>
                <c:ptCount val="4"/>
                <c:pt idx="0">
                  <c:v>45</c:v>
                </c:pt>
                <c:pt idx="1">
                  <c:v>30</c:v>
                </c:pt>
                <c:pt idx="2">
                  <c:v>15</c:v>
                </c:pt>
                <c:pt idx="3">
                  <c:v>10</c:v>
                </c:pt>
              </c:numCache>
            </c:numRef>
          </c:val>
        </c:ser>
        <c:dLbls>
          <c:showPercent val="1"/>
        </c:dLbls>
        <c:firstSliceAng val="0"/>
      </c:pieChart>
    </c:plotArea>
    <c:legend>
      <c:legendPos val="r"/>
      <c:layout/>
    </c:legend>
    <c:plotVisOnly val="1"/>
  </c:chart>
  <c:txPr>
    <a:bodyPr/>
    <a:lstStyle/>
    <a:p>
      <a:pPr>
        <a:defRPr sz="1800"/>
      </a:pPr>
      <a:endParaRPr lang="en-US"/>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F6E898-8517-46CF-9697-7B585324C3DA}" type="doc">
      <dgm:prSet loTypeId="urn:microsoft.com/office/officeart/2005/8/layout/vList3" loCatId="list" qsTypeId="urn:microsoft.com/office/officeart/2005/8/quickstyle/simple1" qsCatId="simple" csTypeId="urn:microsoft.com/office/officeart/2005/8/colors/accent1_2" csCatId="accent1" phldr="1"/>
      <dgm:spPr/>
    </dgm:pt>
    <dgm:pt modelId="{060EC83C-6143-44DE-A802-B5B06080D578}">
      <dgm:prSet phldrT="[Text]"/>
      <dgm:spPr/>
      <dgm:t>
        <a:bodyPr/>
        <a:lstStyle/>
        <a:p>
          <a:r>
            <a:rPr lang="en-US" dirty="0" smtClean="0"/>
            <a:t>Presenting my ideas and goals</a:t>
          </a:r>
          <a:endParaRPr lang="en-US" dirty="0"/>
        </a:p>
      </dgm:t>
    </dgm:pt>
    <dgm:pt modelId="{C8300E82-FBA9-439A-B4A7-E389CC5BE367}" type="parTrans" cxnId="{6508C94E-27B4-4BBB-BA74-3C0FC665FD81}">
      <dgm:prSet/>
      <dgm:spPr/>
      <dgm:t>
        <a:bodyPr/>
        <a:lstStyle/>
        <a:p>
          <a:endParaRPr lang="en-US"/>
        </a:p>
      </dgm:t>
    </dgm:pt>
    <dgm:pt modelId="{8EFBBD71-DA3E-4FFC-908A-B008EEE22E91}" type="sibTrans" cxnId="{6508C94E-27B4-4BBB-BA74-3C0FC665FD81}">
      <dgm:prSet/>
      <dgm:spPr/>
      <dgm:t>
        <a:bodyPr/>
        <a:lstStyle/>
        <a:p>
          <a:endParaRPr lang="en-US"/>
        </a:p>
      </dgm:t>
    </dgm:pt>
    <dgm:pt modelId="{9683D646-F6F1-424E-90AA-2C3872B7DE89}">
      <dgm:prSet phldrT="[Text]"/>
      <dgm:spPr/>
      <dgm:t>
        <a:bodyPr/>
        <a:lstStyle/>
        <a:p>
          <a:r>
            <a:rPr lang="en-US" dirty="0" smtClean="0"/>
            <a:t>Collecting data of the nutrients based on pH values</a:t>
          </a:r>
          <a:endParaRPr lang="en-US" dirty="0"/>
        </a:p>
      </dgm:t>
    </dgm:pt>
    <dgm:pt modelId="{DD316597-1870-491D-95D9-50FE4FE02292}" type="parTrans" cxnId="{6EAC234D-F63D-4BD4-AE0D-21C0FB544F4A}">
      <dgm:prSet/>
      <dgm:spPr/>
      <dgm:t>
        <a:bodyPr/>
        <a:lstStyle/>
        <a:p>
          <a:endParaRPr lang="en-US"/>
        </a:p>
      </dgm:t>
    </dgm:pt>
    <dgm:pt modelId="{3056D2D5-8381-4341-8D50-316D622DF0F7}" type="sibTrans" cxnId="{6EAC234D-F63D-4BD4-AE0D-21C0FB544F4A}">
      <dgm:prSet/>
      <dgm:spPr/>
      <dgm:t>
        <a:bodyPr/>
        <a:lstStyle/>
        <a:p>
          <a:endParaRPr lang="en-US"/>
        </a:p>
      </dgm:t>
    </dgm:pt>
    <dgm:pt modelId="{F32F24D6-F760-4F38-A683-3212201465A5}">
      <dgm:prSet phldrT="[Text]"/>
      <dgm:spPr/>
      <dgm:t>
        <a:bodyPr/>
        <a:lstStyle/>
        <a:p>
          <a:r>
            <a:rPr lang="en-US" dirty="0" smtClean="0"/>
            <a:t>Cleaning the unwanted data</a:t>
          </a:r>
          <a:endParaRPr lang="en-US" dirty="0"/>
        </a:p>
      </dgm:t>
    </dgm:pt>
    <dgm:pt modelId="{950E0338-CC50-4F49-A33F-67509DD5DB61}" type="parTrans" cxnId="{1A3E1C53-A321-4BEA-8941-9DC84E308B44}">
      <dgm:prSet/>
      <dgm:spPr/>
      <dgm:t>
        <a:bodyPr/>
        <a:lstStyle/>
        <a:p>
          <a:endParaRPr lang="en-US"/>
        </a:p>
      </dgm:t>
    </dgm:pt>
    <dgm:pt modelId="{2344AFD2-A783-46FB-9237-4C02EF0946C6}" type="sibTrans" cxnId="{1A3E1C53-A321-4BEA-8941-9DC84E308B44}">
      <dgm:prSet/>
      <dgm:spPr/>
      <dgm:t>
        <a:bodyPr/>
        <a:lstStyle/>
        <a:p>
          <a:endParaRPr lang="en-US"/>
        </a:p>
      </dgm:t>
    </dgm:pt>
    <dgm:pt modelId="{0D587092-D41C-45A7-943C-C1BC6463741D}" type="pres">
      <dgm:prSet presAssocID="{CBF6E898-8517-46CF-9697-7B585324C3DA}" presName="linearFlow" presStyleCnt="0">
        <dgm:presLayoutVars>
          <dgm:dir/>
          <dgm:resizeHandles val="exact"/>
        </dgm:presLayoutVars>
      </dgm:prSet>
      <dgm:spPr/>
    </dgm:pt>
    <dgm:pt modelId="{3FECBD1C-7681-4C48-B1FC-DBA1341A1933}" type="pres">
      <dgm:prSet presAssocID="{060EC83C-6143-44DE-A802-B5B06080D578}" presName="composite" presStyleCnt="0"/>
      <dgm:spPr/>
    </dgm:pt>
    <dgm:pt modelId="{026B3D45-2EB7-42F4-BB07-8BDE7C194B83}" type="pres">
      <dgm:prSet presAssocID="{060EC83C-6143-44DE-A802-B5B06080D578}" presName="imgShp" presStyleLbl="fgImgPlace1" presStyleIdx="0" presStyleCnt="3"/>
      <dgm:spPr/>
    </dgm:pt>
    <dgm:pt modelId="{2E38F75C-BE2B-4F1A-8873-6802B9B98CDE}" type="pres">
      <dgm:prSet presAssocID="{060EC83C-6143-44DE-A802-B5B06080D578}" presName="txShp" presStyleLbl="node1" presStyleIdx="0" presStyleCnt="3">
        <dgm:presLayoutVars>
          <dgm:bulletEnabled val="1"/>
        </dgm:presLayoutVars>
      </dgm:prSet>
      <dgm:spPr/>
      <dgm:t>
        <a:bodyPr/>
        <a:lstStyle/>
        <a:p>
          <a:endParaRPr lang="en-US"/>
        </a:p>
      </dgm:t>
    </dgm:pt>
    <dgm:pt modelId="{4CFD4D90-CF49-4463-91AC-C8999991DA4C}" type="pres">
      <dgm:prSet presAssocID="{8EFBBD71-DA3E-4FFC-908A-B008EEE22E91}" presName="spacing" presStyleCnt="0"/>
      <dgm:spPr/>
    </dgm:pt>
    <dgm:pt modelId="{52B8CF7A-6C2A-4892-9D03-C8D9B416B416}" type="pres">
      <dgm:prSet presAssocID="{9683D646-F6F1-424E-90AA-2C3872B7DE89}" presName="composite" presStyleCnt="0"/>
      <dgm:spPr/>
    </dgm:pt>
    <dgm:pt modelId="{8DEB83BE-3F99-4343-BF71-7CADEBBE515E}" type="pres">
      <dgm:prSet presAssocID="{9683D646-F6F1-424E-90AA-2C3872B7DE89}" presName="imgShp" presStyleLbl="fgImgPlace1" presStyleIdx="1" presStyleCnt="3"/>
      <dgm:spPr/>
    </dgm:pt>
    <dgm:pt modelId="{ECCEE4A8-A5E6-4C0B-A585-7A2DC08661D8}" type="pres">
      <dgm:prSet presAssocID="{9683D646-F6F1-424E-90AA-2C3872B7DE89}" presName="txShp" presStyleLbl="node1" presStyleIdx="1" presStyleCnt="3">
        <dgm:presLayoutVars>
          <dgm:bulletEnabled val="1"/>
        </dgm:presLayoutVars>
      </dgm:prSet>
      <dgm:spPr/>
      <dgm:t>
        <a:bodyPr/>
        <a:lstStyle/>
        <a:p>
          <a:endParaRPr lang="en-US"/>
        </a:p>
      </dgm:t>
    </dgm:pt>
    <dgm:pt modelId="{ABFE1E71-02E9-44DA-A3C8-55AAC3C96D26}" type="pres">
      <dgm:prSet presAssocID="{3056D2D5-8381-4341-8D50-316D622DF0F7}" presName="spacing" presStyleCnt="0"/>
      <dgm:spPr/>
    </dgm:pt>
    <dgm:pt modelId="{477D609F-02A7-4A30-BDC9-DE11374C5676}" type="pres">
      <dgm:prSet presAssocID="{F32F24D6-F760-4F38-A683-3212201465A5}" presName="composite" presStyleCnt="0"/>
      <dgm:spPr/>
    </dgm:pt>
    <dgm:pt modelId="{513E3B37-15D5-42A3-8E28-9FCE2BF4BF14}" type="pres">
      <dgm:prSet presAssocID="{F32F24D6-F760-4F38-A683-3212201465A5}" presName="imgShp" presStyleLbl="fgImgPlace1" presStyleIdx="2" presStyleCnt="3"/>
      <dgm:spPr/>
    </dgm:pt>
    <dgm:pt modelId="{CB641C5A-3750-41AC-A723-90ECE3A12D29}" type="pres">
      <dgm:prSet presAssocID="{F32F24D6-F760-4F38-A683-3212201465A5}" presName="txShp" presStyleLbl="node1" presStyleIdx="2" presStyleCnt="3" custScaleY="83422">
        <dgm:presLayoutVars>
          <dgm:bulletEnabled val="1"/>
        </dgm:presLayoutVars>
      </dgm:prSet>
      <dgm:spPr/>
      <dgm:t>
        <a:bodyPr/>
        <a:lstStyle/>
        <a:p>
          <a:endParaRPr lang="en-US"/>
        </a:p>
      </dgm:t>
    </dgm:pt>
  </dgm:ptLst>
  <dgm:cxnLst>
    <dgm:cxn modelId="{1A3E1C53-A321-4BEA-8941-9DC84E308B44}" srcId="{CBF6E898-8517-46CF-9697-7B585324C3DA}" destId="{F32F24D6-F760-4F38-A683-3212201465A5}" srcOrd="2" destOrd="0" parTransId="{950E0338-CC50-4F49-A33F-67509DD5DB61}" sibTransId="{2344AFD2-A783-46FB-9237-4C02EF0946C6}"/>
    <dgm:cxn modelId="{6508C94E-27B4-4BBB-BA74-3C0FC665FD81}" srcId="{CBF6E898-8517-46CF-9697-7B585324C3DA}" destId="{060EC83C-6143-44DE-A802-B5B06080D578}" srcOrd="0" destOrd="0" parTransId="{C8300E82-FBA9-439A-B4A7-E389CC5BE367}" sibTransId="{8EFBBD71-DA3E-4FFC-908A-B008EEE22E91}"/>
    <dgm:cxn modelId="{A7FD2241-B182-4D8F-B52B-6491ECB64CE1}" type="presOf" srcId="{060EC83C-6143-44DE-A802-B5B06080D578}" destId="{2E38F75C-BE2B-4F1A-8873-6802B9B98CDE}" srcOrd="0" destOrd="0" presId="urn:microsoft.com/office/officeart/2005/8/layout/vList3"/>
    <dgm:cxn modelId="{6EAC234D-F63D-4BD4-AE0D-21C0FB544F4A}" srcId="{CBF6E898-8517-46CF-9697-7B585324C3DA}" destId="{9683D646-F6F1-424E-90AA-2C3872B7DE89}" srcOrd="1" destOrd="0" parTransId="{DD316597-1870-491D-95D9-50FE4FE02292}" sibTransId="{3056D2D5-8381-4341-8D50-316D622DF0F7}"/>
    <dgm:cxn modelId="{C4BFEB47-BE67-4D94-891D-B66639FFE8E6}" type="presOf" srcId="{F32F24D6-F760-4F38-A683-3212201465A5}" destId="{CB641C5A-3750-41AC-A723-90ECE3A12D29}" srcOrd="0" destOrd="0" presId="urn:microsoft.com/office/officeart/2005/8/layout/vList3"/>
    <dgm:cxn modelId="{14A5E261-C78D-4AA0-82DE-905F2C2DEEF6}" type="presOf" srcId="{CBF6E898-8517-46CF-9697-7B585324C3DA}" destId="{0D587092-D41C-45A7-943C-C1BC6463741D}" srcOrd="0" destOrd="0" presId="urn:microsoft.com/office/officeart/2005/8/layout/vList3"/>
    <dgm:cxn modelId="{08D05923-7594-4206-9230-34F31FBCE63B}" type="presOf" srcId="{9683D646-F6F1-424E-90AA-2C3872B7DE89}" destId="{ECCEE4A8-A5E6-4C0B-A585-7A2DC08661D8}" srcOrd="0" destOrd="0" presId="urn:microsoft.com/office/officeart/2005/8/layout/vList3"/>
    <dgm:cxn modelId="{838B0E49-4645-4AC4-BAB9-D96B62BBC5BC}" type="presParOf" srcId="{0D587092-D41C-45A7-943C-C1BC6463741D}" destId="{3FECBD1C-7681-4C48-B1FC-DBA1341A1933}" srcOrd="0" destOrd="0" presId="urn:microsoft.com/office/officeart/2005/8/layout/vList3"/>
    <dgm:cxn modelId="{24B897B4-C37A-4A99-855B-8C62F598AC80}" type="presParOf" srcId="{3FECBD1C-7681-4C48-B1FC-DBA1341A1933}" destId="{026B3D45-2EB7-42F4-BB07-8BDE7C194B83}" srcOrd="0" destOrd="0" presId="urn:microsoft.com/office/officeart/2005/8/layout/vList3"/>
    <dgm:cxn modelId="{FF1D2E17-6ECF-4312-B054-3D0CBF7CEAF0}" type="presParOf" srcId="{3FECBD1C-7681-4C48-B1FC-DBA1341A1933}" destId="{2E38F75C-BE2B-4F1A-8873-6802B9B98CDE}" srcOrd="1" destOrd="0" presId="urn:microsoft.com/office/officeart/2005/8/layout/vList3"/>
    <dgm:cxn modelId="{D2518382-F5C1-40EF-8779-1A1C241926A6}" type="presParOf" srcId="{0D587092-D41C-45A7-943C-C1BC6463741D}" destId="{4CFD4D90-CF49-4463-91AC-C8999991DA4C}" srcOrd="1" destOrd="0" presId="urn:microsoft.com/office/officeart/2005/8/layout/vList3"/>
    <dgm:cxn modelId="{6EA0B47C-1B51-4249-9E3C-4C2011C725E3}" type="presParOf" srcId="{0D587092-D41C-45A7-943C-C1BC6463741D}" destId="{52B8CF7A-6C2A-4892-9D03-C8D9B416B416}" srcOrd="2" destOrd="0" presId="urn:microsoft.com/office/officeart/2005/8/layout/vList3"/>
    <dgm:cxn modelId="{2D1575C5-E8B5-4DED-9017-C914848B7E47}" type="presParOf" srcId="{52B8CF7A-6C2A-4892-9D03-C8D9B416B416}" destId="{8DEB83BE-3F99-4343-BF71-7CADEBBE515E}" srcOrd="0" destOrd="0" presId="urn:microsoft.com/office/officeart/2005/8/layout/vList3"/>
    <dgm:cxn modelId="{53F0D4C6-C5CF-4C7E-8C02-B4DBA995B3F7}" type="presParOf" srcId="{52B8CF7A-6C2A-4892-9D03-C8D9B416B416}" destId="{ECCEE4A8-A5E6-4C0B-A585-7A2DC08661D8}" srcOrd="1" destOrd="0" presId="urn:microsoft.com/office/officeart/2005/8/layout/vList3"/>
    <dgm:cxn modelId="{68B14CD6-8DDA-42D1-9CFE-E0BC813F8CAE}" type="presParOf" srcId="{0D587092-D41C-45A7-943C-C1BC6463741D}" destId="{ABFE1E71-02E9-44DA-A3C8-55AAC3C96D26}" srcOrd="3" destOrd="0" presId="urn:microsoft.com/office/officeart/2005/8/layout/vList3"/>
    <dgm:cxn modelId="{7DD4A35D-BDB2-4F53-84FF-EA5DDA5DCF25}" type="presParOf" srcId="{0D587092-D41C-45A7-943C-C1BC6463741D}" destId="{477D609F-02A7-4A30-BDC9-DE11374C5676}" srcOrd="4" destOrd="0" presId="urn:microsoft.com/office/officeart/2005/8/layout/vList3"/>
    <dgm:cxn modelId="{AA2A9B01-C498-4D3E-A9B3-DA0DF9535129}" type="presParOf" srcId="{477D609F-02A7-4A30-BDC9-DE11374C5676}" destId="{513E3B37-15D5-42A3-8E28-9FCE2BF4BF14}" srcOrd="0" destOrd="0" presId="urn:microsoft.com/office/officeart/2005/8/layout/vList3"/>
    <dgm:cxn modelId="{D0804D54-C28B-4854-805F-045B9BC7C18A}" type="presParOf" srcId="{477D609F-02A7-4A30-BDC9-DE11374C5676}" destId="{CB641C5A-3750-41AC-A723-90ECE3A12D29}"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328157-8031-4653-9A04-C78EE48CA784}" type="doc">
      <dgm:prSet loTypeId="urn:microsoft.com/office/officeart/2005/8/layout/vList3" loCatId="list" qsTypeId="urn:microsoft.com/office/officeart/2005/8/quickstyle/simple1" qsCatId="simple" csTypeId="urn:microsoft.com/office/officeart/2005/8/colors/accent1_2" csCatId="accent1" phldr="1"/>
      <dgm:spPr/>
    </dgm:pt>
    <dgm:pt modelId="{F0468338-DF8D-4C63-95EE-49B5CAE660EF}">
      <dgm:prSet phldrT="[Text]" custT="1"/>
      <dgm:spPr/>
      <dgm:t>
        <a:bodyPr/>
        <a:lstStyle/>
        <a:p>
          <a:r>
            <a:rPr lang="en-US" sz="2400" dirty="0" smtClean="0"/>
            <a:t>Interpret result</a:t>
          </a:r>
          <a:endParaRPr lang="en-US" sz="2400" dirty="0"/>
        </a:p>
      </dgm:t>
    </dgm:pt>
    <dgm:pt modelId="{3F47D6C6-4549-4DA5-8EF2-33F2360E4BDF}" type="parTrans" cxnId="{AD8A9087-C94E-4E6C-8B11-E8EFC127D895}">
      <dgm:prSet/>
      <dgm:spPr/>
      <dgm:t>
        <a:bodyPr/>
        <a:lstStyle/>
        <a:p>
          <a:endParaRPr lang="en-US" sz="2400"/>
        </a:p>
      </dgm:t>
    </dgm:pt>
    <dgm:pt modelId="{CF37C0F0-2EA5-46F5-AA35-9D54E014B5BC}" type="sibTrans" cxnId="{AD8A9087-C94E-4E6C-8B11-E8EFC127D895}">
      <dgm:prSet/>
      <dgm:spPr/>
      <dgm:t>
        <a:bodyPr/>
        <a:lstStyle/>
        <a:p>
          <a:endParaRPr lang="en-US" sz="2400"/>
        </a:p>
      </dgm:t>
    </dgm:pt>
    <dgm:pt modelId="{20EEF05C-8014-4856-8AA0-5C6D735F2486}">
      <dgm:prSet phldrT="[Text]" custT="1"/>
      <dgm:spPr/>
      <dgm:t>
        <a:bodyPr/>
        <a:lstStyle/>
        <a:p>
          <a:r>
            <a:rPr lang="en-US" sz="2400" dirty="0" smtClean="0"/>
            <a:t>analyzing the data</a:t>
          </a:r>
          <a:endParaRPr lang="en-US" sz="2400" dirty="0"/>
        </a:p>
      </dgm:t>
    </dgm:pt>
    <dgm:pt modelId="{1F1F59FB-E9C0-4E2A-94BF-B423666C7FD0}" type="parTrans" cxnId="{74A7867C-A17B-416B-ACA9-46E8888F75C0}">
      <dgm:prSet/>
      <dgm:spPr/>
      <dgm:t>
        <a:bodyPr/>
        <a:lstStyle/>
        <a:p>
          <a:endParaRPr lang="en-US" sz="2400"/>
        </a:p>
      </dgm:t>
    </dgm:pt>
    <dgm:pt modelId="{3209B6B5-AA57-474B-93C3-E13EA0B8C64C}" type="sibTrans" cxnId="{74A7867C-A17B-416B-ACA9-46E8888F75C0}">
      <dgm:prSet/>
      <dgm:spPr/>
      <dgm:t>
        <a:bodyPr/>
        <a:lstStyle/>
        <a:p>
          <a:endParaRPr lang="en-US" sz="2400"/>
        </a:p>
      </dgm:t>
    </dgm:pt>
    <dgm:pt modelId="{2F370446-EF07-4847-BE2A-36CE6FC5BC6D}" type="pres">
      <dgm:prSet presAssocID="{1C328157-8031-4653-9A04-C78EE48CA784}" presName="linearFlow" presStyleCnt="0">
        <dgm:presLayoutVars>
          <dgm:dir/>
          <dgm:resizeHandles val="exact"/>
        </dgm:presLayoutVars>
      </dgm:prSet>
      <dgm:spPr/>
    </dgm:pt>
    <dgm:pt modelId="{A4C1D264-C07E-4614-B6C1-D2B23E16A532}" type="pres">
      <dgm:prSet presAssocID="{F0468338-DF8D-4C63-95EE-49B5CAE660EF}" presName="composite" presStyleCnt="0"/>
      <dgm:spPr/>
    </dgm:pt>
    <dgm:pt modelId="{4920CC8D-1495-49D3-9AB8-550AECCB13D8}" type="pres">
      <dgm:prSet presAssocID="{F0468338-DF8D-4C63-95EE-49B5CAE660EF}" presName="imgShp" presStyleLbl="fgImgPlace1" presStyleIdx="0" presStyleCnt="2" custScaleX="37915" custScaleY="35316" custLinFactY="36288" custLinFactNeighborX="-21482" custLinFactNeighborY="100000"/>
      <dgm:spPr/>
    </dgm:pt>
    <dgm:pt modelId="{F33E22AA-522F-44ED-8052-427659FF7672}" type="pres">
      <dgm:prSet presAssocID="{F0468338-DF8D-4C63-95EE-49B5CAE660EF}" presName="txShp" presStyleLbl="node1" presStyleIdx="0" presStyleCnt="2" custScaleX="124679" custScaleY="33456" custLinFactY="35358" custLinFactNeighborX="1601" custLinFactNeighborY="100000">
        <dgm:presLayoutVars>
          <dgm:bulletEnabled val="1"/>
        </dgm:presLayoutVars>
      </dgm:prSet>
      <dgm:spPr/>
      <dgm:t>
        <a:bodyPr/>
        <a:lstStyle/>
        <a:p>
          <a:endParaRPr lang="en-US"/>
        </a:p>
      </dgm:t>
    </dgm:pt>
    <dgm:pt modelId="{F40DC1A5-0B94-4C13-8209-8DDE7EF1C491}" type="pres">
      <dgm:prSet presAssocID="{CF37C0F0-2EA5-46F5-AA35-9D54E014B5BC}" presName="spacing" presStyleCnt="0"/>
      <dgm:spPr/>
    </dgm:pt>
    <dgm:pt modelId="{15D81546-F6A1-44B5-9569-7331748AC1AE}" type="pres">
      <dgm:prSet presAssocID="{20EEF05C-8014-4856-8AA0-5C6D735F2486}" presName="composite" presStyleCnt="0"/>
      <dgm:spPr/>
    </dgm:pt>
    <dgm:pt modelId="{1BCB1055-40BA-4809-9495-8ED729E67339}" type="pres">
      <dgm:prSet presAssocID="{20EEF05C-8014-4856-8AA0-5C6D735F2486}" presName="imgShp" presStyleLbl="fgImgPlace1" presStyleIdx="1" presStyleCnt="2" custScaleX="35111" custScaleY="36731" custLinFactNeighborX="-22884" custLinFactNeighborY="26504"/>
      <dgm:spPr/>
    </dgm:pt>
    <dgm:pt modelId="{BD95553C-059D-4933-808D-C9889AD26FF6}" type="pres">
      <dgm:prSet presAssocID="{20EEF05C-8014-4856-8AA0-5C6D735F2486}" presName="txShp" presStyleLbl="node1" presStyleIdx="1" presStyleCnt="2" custScaleX="121477" custScaleY="34284" custLinFactNeighborX="0" custLinFactNeighborY="25281">
        <dgm:presLayoutVars>
          <dgm:bulletEnabled val="1"/>
        </dgm:presLayoutVars>
      </dgm:prSet>
      <dgm:spPr/>
      <dgm:t>
        <a:bodyPr/>
        <a:lstStyle/>
        <a:p>
          <a:endParaRPr lang="en-US"/>
        </a:p>
      </dgm:t>
    </dgm:pt>
  </dgm:ptLst>
  <dgm:cxnLst>
    <dgm:cxn modelId="{175ECEB2-BAAF-41E2-9558-DE98011C13DF}" type="presOf" srcId="{1C328157-8031-4653-9A04-C78EE48CA784}" destId="{2F370446-EF07-4847-BE2A-36CE6FC5BC6D}" srcOrd="0" destOrd="0" presId="urn:microsoft.com/office/officeart/2005/8/layout/vList3"/>
    <dgm:cxn modelId="{FF8926F1-7CCE-4508-8629-F23D2A061570}" type="presOf" srcId="{F0468338-DF8D-4C63-95EE-49B5CAE660EF}" destId="{F33E22AA-522F-44ED-8052-427659FF7672}" srcOrd="0" destOrd="0" presId="urn:microsoft.com/office/officeart/2005/8/layout/vList3"/>
    <dgm:cxn modelId="{74A7867C-A17B-416B-ACA9-46E8888F75C0}" srcId="{1C328157-8031-4653-9A04-C78EE48CA784}" destId="{20EEF05C-8014-4856-8AA0-5C6D735F2486}" srcOrd="1" destOrd="0" parTransId="{1F1F59FB-E9C0-4E2A-94BF-B423666C7FD0}" sibTransId="{3209B6B5-AA57-474B-93C3-E13EA0B8C64C}"/>
    <dgm:cxn modelId="{AD8A9087-C94E-4E6C-8B11-E8EFC127D895}" srcId="{1C328157-8031-4653-9A04-C78EE48CA784}" destId="{F0468338-DF8D-4C63-95EE-49B5CAE660EF}" srcOrd="0" destOrd="0" parTransId="{3F47D6C6-4549-4DA5-8EF2-33F2360E4BDF}" sibTransId="{CF37C0F0-2EA5-46F5-AA35-9D54E014B5BC}"/>
    <dgm:cxn modelId="{6AA4D877-3A52-4957-97C3-80CC9DA66181}" type="presOf" srcId="{20EEF05C-8014-4856-8AA0-5C6D735F2486}" destId="{BD95553C-059D-4933-808D-C9889AD26FF6}" srcOrd="0" destOrd="0" presId="urn:microsoft.com/office/officeart/2005/8/layout/vList3"/>
    <dgm:cxn modelId="{F798879B-EFC6-40CE-A0C5-A90718505FEB}" type="presParOf" srcId="{2F370446-EF07-4847-BE2A-36CE6FC5BC6D}" destId="{A4C1D264-C07E-4614-B6C1-D2B23E16A532}" srcOrd="0" destOrd="0" presId="urn:microsoft.com/office/officeart/2005/8/layout/vList3"/>
    <dgm:cxn modelId="{FCAEF5EB-A325-4524-8DD1-0EE2961AC208}" type="presParOf" srcId="{A4C1D264-C07E-4614-B6C1-D2B23E16A532}" destId="{4920CC8D-1495-49D3-9AB8-550AECCB13D8}" srcOrd="0" destOrd="0" presId="urn:microsoft.com/office/officeart/2005/8/layout/vList3"/>
    <dgm:cxn modelId="{2C561456-2756-4EBA-BDEA-84B27A375526}" type="presParOf" srcId="{A4C1D264-C07E-4614-B6C1-D2B23E16A532}" destId="{F33E22AA-522F-44ED-8052-427659FF7672}" srcOrd="1" destOrd="0" presId="urn:microsoft.com/office/officeart/2005/8/layout/vList3"/>
    <dgm:cxn modelId="{E233D4FE-0C22-405D-A7F2-C01C8B0584AB}" type="presParOf" srcId="{2F370446-EF07-4847-BE2A-36CE6FC5BC6D}" destId="{F40DC1A5-0B94-4C13-8209-8DDE7EF1C491}" srcOrd="1" destOrd="0" presId="urn:microsoft.com/office/officeart/2005/8/layout/vList3"/>
    <dgm:cxn modelId="{948D6F18-6870-4E40-BC4A-E1527120E3B9}" type="presParOf" srcId="{2F370446-EF07-4847-BE2A-36CE6FC5BC6D}" destId="{15D81546-F6A1-44B5-9569-7331748AC1AE}" srcOrd="2" destOrd="0" presId="urn:microsoft.com/office/officeart/2005/8/layout/vList3"/>
    <dgm:cxn modelId="{5B5AA7BD-382E-446D-98A5-AF02CF265D17}" type="presParOf" srcId="{15D81546-F6A1-44B5-9569-7331748AC1AE}" destId="{1BCB1055-40BA-4809-9495-8ED729E67339}" srcOrd="0" destOrd="0" presId="urn:microsoft.com/office/officeart/2005/8/layout/vList3"/>
    <dgm:cxn modelId="{821A7051-2571-452D-B8D2-F6B48955AE99}" type="presParOf" srcId="{15D81546-F6A1-44B5-9569-7331748AC1AE}" destId="{BD95553C-059D-4933-808D-C9889AD26FF6}" srcOrd="1" destOrd="0" presId="urn:microsoft.com/office/officeart/2005/8/layout/vList3"/>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86CE77-166F-4047-9149-5BF2C1F1B1A4}"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3C04EF82-4D28-452E-9884-7C8658F22B04}">
      <dgm:prSet phldrT="[Text]"/>
      <dgm:spPr/>
      <dgm:t>
        <a:bodyPr/>
        <a:lstStyle/>
        <a:p>
          <a:r>
            <a:rPr lang="en-US" dirty="0" smtClean="0">
              <a:solidFill>
                <a:schemeClr val="tx1"/>
              </a:solidFill>
            </a:rPr>
            <a:t>Collecting soil</a:t>
          </a:r>
          <a:endParaRPr lang="en-US" dirty="0">
            <a:solidFill>
              <a:schemeClr val="tx1"/>
            </a:solidFill>
          </a:endParaRPr>
        </a:p>
      </dgm:t>
    </dgm:pt>
    <dgm:pt modelId="{25A81D3C-DF32-42D5-8721-557BEAC5028D}" type="parTrans" cxnId="{E2A2437C-B4EB-4314-91EE-6DEA683DC3D3}">
      <dgm:prSet/>
      <dgm:spPr/>
      <dgm:t>
        <a:bodyPr/>
        <a:lstStyle/>
        <a:p>
          <a:endParaRPr lang="en-US"/>
        </a:p>
      </dgm:t>
    </dgm:pt>
    <dgm:pt modelId="{50235772-D445-4DE2-B4D6-23DF45F67D9C}" type="sibTrans" cxnId="{E2A2437C-B4EB-4314-91EE-6DEA683DC3D3}">
      <dgm:prSet/>
      <dgm:spPr/>
      <dgm:t>
        <a:bodyPr/>
        <a:lstStyle/>
        <a:p>
          <a:endParaRPr lang="en-US"/>
        </a:p>
      </dgm:t>
    </dgm:pt>
    <dgm:pt modelId="{E6CB106D-46D4-45B1-80AB-960F16841C9F}">
      <dgm:prSet phldrT="[Text]" custT="1"/>
      <dgm:spPr/>
      <dgm:t>
        <a:bodyPr/>
        <a:lstStyle/>
        <a:p>
          <a:r>
            <a:rPr lang="en-US" sz="1400" dirty="0" smtClean="0">
              <a:solidFill>
                <a:schemeClr val="tx1"/>
              </a:solidFill>
            </a:rPr>
            <a:t>Conducting pH test</a:t>
          </a:r>
          <a:endParaRPr lang="en-US" sz="1400" dirty="0">
            <a:solidFill>
              <a:schemeClr val="tx1"/>
            </a:solidFill>
          </a:endParaRPr>
        </a:p>
      </dgm:t>
    </dgm:pt>
    <dgm:pt modelId="{7140ACEF-8F00-44BE-997C-475288785501}" type="parTrans" cxnId="{84594667-15DD-49B4-A344-E421F233B2BD}">
      <dgm:prSet/>
      <dgm:spPr/>
      <dgm:t>
        <a:bodyPr/>
        <a:lstStyle/>
        <a:p>
          <a:endParaRPr lang="en-US"/>
        </a:p>
      </dgm:t>
    </dgm:pt>
    <dgm:pt modelId="{82EF98CD-5D8A-420A-AFA9-8E5DE1B61C47}" type="sibTrans" cxnId="{84594667-15DD-49B4-A344-E421F233B2BD}">
      <dgm:prSet/>
      <dgm:spPr/>
      <dgm:t>
        <a:bodyPr/>
        <a:lstStyle/>
        <a:p>
          <a:endParaRPr lang="en-US"/>
        </a:p>
      </dgm:t>
    </dgm:pt>
    <dgm:pt modelId="{0C2336C1-FDAA-445F-88EA-596D0D708BFE}">
      <dgm:prSet phldrT="[Text]"/>
      <dgm:spPr/>
      <dgm:t>
        <a:bodyPr/>
        <a:lstStyle/>
        <a:p>
          <a:r>
            <a:rPr lang="en-US" dirty="0" smtClean="0">
              <a:solidFill>
                <a:schemeClr val="tx1"/>
              </a:solidFill>
            </a:rPr>
            <a:t>Entering</a:t>
          </a:r>
          <a:r>
            <a:rPr lang="en-US" dirty="0" smtClean="0"/>
            <a:t> </a:t>
          </a:r>
          <a:r>
            <a:rPr lang="en-US" dirty="0" smtClean="0">
              <a:solidFill>
                <a:schemeClr val="tx1"/>
              </a:solidFill>
            </a:rPr>
            <a:t>pH values in application</a:t>
          </a:r>
          <a:endParaRPr lang="en-US" dirty="0"/>
        </a:p>
      </dgm:t>
    </dgm:pt>
    <dgm:pt modelId="{0654A343-6859-4C52-9E1A-B18A7138BE30}" type="parTrans" cxnId="{1E08C481-B964-4D45-AE02-F807E2E9BE54}">
      <dgm:prSet/>
      <dgm:spPr/>
      <dgm:t>
        <a:bodyPr/>
        <a:lstStyle/>
        <a:p>
          <a:endParaRPr lang="en-US"/>
        </a:p>
      </dgm:t>
    </dgm:pt>
    <dgm:pt modelId="{C65E31FD-746C-43CA-93AC-66D97B71FC31}" type="sibTrans" cxnId="{1E08C481-B964-4D45-AE02-F807E2E9BE54}">
      <dgm:prSet/>
      <dgm:spPr/>
      <dgm:t>
        <a:bodyPr/>
        <a:lstStyle/>
        <a:p>
          <a:endParaRPr lang="en-US"/>
        </a:p>
      </dgm:t>
    </dgm:pt>
    <dgm:pt modelId="{C8893458-F3B6-41F1-BF0B-434F92E337CA}">
      <dgm:prSet phldrT="[Text]"/>
      <dgm:spPr/>
      <dgm:t>
        <a:bodyPr/>
        <a:lstStyle/>
        <a:p>
          <a:r>
            <a:rPr lang="en-US" dirty="0" smtClean="0">
              <a:solidFill>
                <a:schemeClr val="tx1"/>
              </a:solidFill>
            </a:rPr>
            <a:t>Usage of fertilizers depending on output</a:t>
          </a:r>
          <a:endParaRPr lang="en-US" dirty="0">
            <a:solidFill>
              <a:schemeClr val="tx1"/>
            </a:solidFill>
          </a:endParaRPr>
        </a:p>
      </dgm:t>
    </dgm:pt>
    <dgm:pt modelId="{CAB2A5C3-AFDD-4FAD-BFF6-EBE7C61718A4}" type="parTrans" cxnId="{51689DD1-5ADB-4563-8870-B34DC5152FDF}">
      <dgm:prSet/>
      <dgm:spPr/>
      <dgm:t>
        <a:bodyPr/>
        <a:lstStyle/>
        <a:p>
          <a:endParaRPr lang="en-US"/>
        </a:p>
      </dgm:t>
    </dgm:pt>
    <dgm:pt modelId="{35975207-718B-424C-959C-3FD2ABDFE7BD}" type="sibTrans" cxnId="{51689DD1-5ADB-4563-8870-B34DC5152FDF}">
      <dgm:prSet/>
      <dgm:spPr/>
      <dgm:t>
        <a:bodyPr/>
        <a:lstStyle/>
        <a:p>
          <a:endParaRPr lang="en-US"/>
        </a:p>
      </dgm:t>
    </dgm:pt>
    <dgm:pt modelId="{09382B3F-B955-489E-B069-684D709DBB71}">
      <dgm:prSet phldrT="[Text]"/>
      <dgm:spPr/>
      <dgm:t>
        <a:bodyPr/>
        <a:lstStyle/>
        <a:p>
          <a:r>
            <a:rPr lang="en-US" dirty="0" smtClean="0">
              <a:solidFill>
                <a:schemeClr val="tx1"/>
              </a:solidFill>
            </a:rPr>
            <a:t>Less investment and better yield </a:t>
          </a:r>
          <a:endParaRPr lang="en-US" dirty="0">
            <a:solidFill>
              <a:schemeClr val="tx1"/>
            </a:solidFill>
          </a:endParaRPr>
        </a:p>
      </dgm:t>
    </dgm:pt>
    <dgm:pt modelId="{4904D212-1AFF-4461-9CE4-B50F422E380C}" type="parTrans" cxnId="{E1D86E40-3087-40A8-8CC3-14D97E564583}">
      <dgm:prSet/>
      <dgm:spPr/>
      <dgm:t>
        <a:bodyPr/>
        <a:lstStyle/>
        <a:p>
          <a:endParaRPr lang="en-US"/>
        </a:p>
      </dgm:t>
    </dgm:pt>
    <dgm:pt modelId="{BA59068D-3435-4453-BFB4-32982D039B0B}" type="sibTrans" cxnId="{E1D86E40-3087-40A8-8CC3-14D97E564583}">
      <dgm:prSet/>
      <dgm:spPr/>
      <dgm:t>
        <a:bodyPr/>
        <a:lstStyle/>
        <a:p>
          <a:endParaRPr lang="en-US"/>
        </a:p>
      </dgm:t>
    </dgm:pt>
    <dgm:pt modelId="{92CE2E2B-A6DC-45AD-B3A2-60C34BA39358}" type="pres">
      <dgm:prSet presAssocID="{7286CE77-166F-4047-9149-5BF2C1F1B1A4}" presName="cycle" presStyleCnt="0">
        <dgm:presLayoutVars>
          <dgm:dir/>
          <dgm:resizeHandles val="exact"/>
        </dgm:presLayoutVars>
      </dgm:prSet>
      <dgm:spPr/>
      <dgm:t>
        <a:bodyPr/>
        <a:lstStyle/>
        <a:p>
          <a:endParaRPr lang="en-US"/>
        </a:p>
      </dgm:t>
    </dgm:pt>
    <dgm:pt modelId="{EEC8A92F-862C-461D-8837-CA1140176C96}" type="pres">
      <dgm:prSet presAssocID="{3C04EF82-4D28-452E-9884-7C8658F22B04}" presName="node" presStyleLbl="node1" presStyleIdx="0" presStyleCnt="5">
        <dgm:presLayoutVars>
          <dgm:bulletEnabled val="1"/>
        </dgm:presLayoutVars>
      </dgm:prSet>
      <dgm:spPr/>
      <dgm:t>
        <a:bodyPr/>
        <a:lstStyle/>
        <a:p>
          <a:endParaRPr lang="en-US"/>
        </a:p>
      </dgm:t>
    </dgm:pt>
    <dgm:pt modelId="{642C32F5-3907-447A-9231-160732DCBF21}" type="pres">
      <dgm:prSet presAssocID="{50235772-D445-4DE2-B4D6-23DF45F67D9C}" presName="sibTrans" presStyleLbl="sibTrans2D1" presStyleIdx="0" presStyleCnt="5"/>
      <dgm:spPr/>
      <dgm:t>
        <a:bodyPr/>
        <a:lstStyle/>
        <a:p>
          <a:endParaRPr lang="en-US"/>
        </a:p>
      </dgm:t>
    </dgm:pt>
    <dgm:pt modelId="{78A57647-8C4A-477A-82BE-EDC385B2677F}" type="pres">
      <dgm:prSet presAssocID="{50235772-D445-4DE2-B4D6-23DF45F67D9C}" presName="connectorText" presStyleLbl="sibTrans2D1" presStyleIdx="0" presStyleCnt="5"/>
      <dgm:spPr/>
      <dgm:t>
        <a:bodyPr/>
        <a:lstStyle/>
        <a:p>
          <a:endParaRPr lang="en-US"/>
        </a:p>
      </dgm:t>
    </dgm:pt>
    <dgm:pt modelId="{C5F581CD-D2E4-4B6D-877B-6BA655256893}" type="pres">
      <dgm:prSet presAssocID="{E6CB106D-46D4-45B1-80AB-960F16841C9F}" presName="node" presStyleLbl="node1" presStyleIdx="1" presStyleCnt="5" custRadScaleRad="110482" custRadScaleInc="5526">
        <dgm:presLayoutVars>
          <dgm:bulletEnabled val="1"/>
        </dgm:presLayoutVars>
      </dgm:prSet>
      <dgm:spPr/>
      <dgm:t>
        <a:bodyPr/>
        <a:lstStyle/>
        <a:p>
          <a:endParaRPr lang="en-US"/>
        </a:p>
      </dgm:t>
    </dgm:pt>
    <dgm:pt modelId="{A62FFAF8-DBF6-4EDA-8B12-CAE0B8177573}" type="pres">
      <dgm:prSet presAssocID="{82EF98CD-5D8A-420A-AFA9-8E5DE1B61C47}" presName="sibTrans" presStyleLbl="sibTrans2D1" presStyleIdx="1" presStyleCnt="5"/>
      <dgm:spPr/>
      <dgm:t>
        <a:bodyPr/>
        <a:lstStyle/>
        <a:p>
          <a:endParaRPr lang="en-US"/>
        </a:p>
      </dgm:t>
    </dgm:pt>
    <dgm:pt modelId="{3591D8CF-D25A-4540-8A61-C1825CBDE59D}" type="pres">
      <dgm:prSet presAssocID="{82EF98CD-5D8A-420A-AFA9-8E5DE1B61C47}" presName="connectorText" presStyleLbl="sibTrans2D1" presStyleIdx="1" presStyleCnt="5"/>
      <dgm:spPr/>
      <dgm:t>
        <a:bodyPr/>
        <a:lstStyle/>
        <a:p>
          <a:endParaRPr lang="en-US"/>
        </a:p>
      </dgm:t>
    </dgm:pt>
    <dgm:pt modelId="{788C6643-C63F-4B29-A35F-BAC2E3882236}" type="pres">
      <dgm:prSet presAssocID="{0C2336C1-FDAA-445F-88EA-596D0D708BFE}" presName="node" presStyleLbl="node1" presStyleIdx="2" presStyleCnt="5" custScaleX="115347">
        <dgm:presLayoutVars>
          <dgm:bulletEnabled val="1"/>
        </dgm:presLayoutVars>
      </dgm:prSet>
      <dgm:spPr/>
      <dgm:t>
        <a:bodyPr/>
        <a:lstStyle/>
        <a:p>
          <a:endParaRPr lang="en-US"/>
        </a:p>
      </dgm:t>
    </dgm:pt>
    <dgm:pt modelId="{56F1F7E1-777B-491F-B909-6250B75B73C4}" type="pres">
      <dgm:prSet presAssocID="{C65E31FD-746C-43CA-93AC-66D97B71FC31}" presName="sibTrans" presStyleLbl="sibTrans2D1" presStyleIdx="2" presStyleCnt="5"/>
      <dgm:spPr/>
      <dgm:t>
        <a:bodyPr/>
        <a:lstStyle/>
        <a:p>
          <a:endParaRPr lang="en-US"/>
        </a:p>
      </dgm:t>
    </dgm:pt>
    <dgm:pt modelId="{00F606C9-1BB4-4920-921A-9A57ABFB52F7}" type="pres">
      <dgm:prSet presAssocID="{C65E31FD-746C-43CA-93AC-66D97B71FC31}" presName="connectorText" presStyleLbl="sibTrans2D1" presStyleIdx="2" presStyleCnt="5"/>
      <dgm:spPr/>
      <dgm:t>
        <a:bodyPr/>
        <a:lstStyle/>
        <a:p>
          <a:endParaRPr lang="en-US"/>
        </a:p>
      </dgm:t>
    </dgm:pt>
    <dgm:pt modelId="{C7C56AC9-C7EE-44F9-90B6-5FA0BAABE6A5}" type="pres">
      <dgm:prSet presAssocID="{C8893458-F3B6-41F1-BF0B-434F92E337CA}" presName="node" presStyleLbl="node1" presStyleIdx="3" presStyleCnt="5">
        <dgm:presLayoutVars>
          <dgm:bulletEnabled val="1"/>
        </dgm:presLayoutVars>
      </dgm:prSet>
      <dgm:spPr/>
      <dgm:t>
        <a:bodyPr/>
        <a:lstStyle/>
        <a:p>
          <a:endParaRPr lang="en-US"/>
        </a:p>
      </dgm:t>
    </dgm:pt>
    <dgm:pt modelId="{B59845A9-4E89-4055-B5A2-A360BFA4C183}" type="pres">
      <dgm:prSet presAssocID="{35975207-718B-424C-959C-3FD2ABDFE7BD}" presName="sibTrans" presStyleLbl="sibTrans2D1" presStyleIdx="3" presStyleCnt="5"/>
      <dgm:spPr/>
      <dgm:t>
        <a:bodyPr/>
        <a:lstStyle/>
        <a:p>
          <a:endParaRPr lang="en-US"/>
        </a:p>
      </dgm:t>
    </dgm:pt>
    <dgm:pt modelId="{916E439D-18B4-45D4-B9F0-10473D4FA90C}" type="pres">
      <dgm:prSet presAssocID="{35975207-718B-424C-959C-3FD2ABDFE7BD}" presName="connectorText" presStyleLbl="sibTrans2D1" presStyleIdx="3" presStyleCnt="5"/>
      <dgm:spPr/>
      <dgm:t>
        <a:bodyPr/>
        <a:lstStyle/>
        <a:p>
          <a:endParaRPr lang="en-US"/>
        </a:p>
      </dgm:t>
    </dgm:pt>
    <dgm:pt modelId="{D5BB0887-24CE-4C14-9655-A28BE00E231C}" type="pres">
      <dgm:prSet presAssocID="{09382B3F-B955-489E-B069-684D709DBB71}" presName="node" presStyleLbl="node1" presStyleIdx="4" presStyleCnt="5">
        <dgm:presLayoutVars>
          <dgm:bulletEnabled val="1"/>
        </dgm:presLayoutVars>
      </dgm:prSet>
      <dgm:spPr/>
      <dgm:t>
        <a:bodyPr/>
        <a:lstStyle/>
        <a:p>
          <a:endParaRPr lang="en-US"/>
        </a:p>
      </dgm:t>
    </dgm:pt>
    <dgm:pt modelId="{211D5A0C-4D01-4AAD-B49B-6E59C304B5F0}" type="pres">
      <dgm:prSet presAssocID="{BA59068D-3435-4453-BFB4-32982D039B0B}" presName="sibTrans" presStyleLbl="sibTrans2D1" presStyleIdx="4" presStyleCnt="5"/>
      <dgm:spPr/>
      <dgm:t>
        <a:bodyPr/>
        <a:lstStyle/>
        <a:p>
          <a:endParaRPr lang="en-US"/>
        </a:p>
      </dgm:t>
    </dgm:pt>
    <dgm:pt modelId="{99974B34-A07C-4676-BA38-3FB07D78331D}" type="pres">
      <dgm:prSet presAssocID="{BA59068D-3435-4453-BFB4-32982D039B0B}" presName="connectorText" presStyleLbl="sibTrans2D1" presStyleIdx="4" presStyleCnt="5"/>
      <dgm:spPr/>
      <dgm:t>
        <a:bodyPr/>
        <a:lstStyle/>
        <a:p>
          <a:endParaRPr lang="en-US"/>
        </a:p>
      </dgm:t>
    </dgm:pt>
  </dgm:ptLst>
  <dgm:cxnLst>
    <dgm:cxn modelId="{DECDBDB0-DC13-4B79-9BDB-45FA22493A81}" type="presOf" srcId="{0C2336C1-FDAA-445F-88EA-596D0D708BFE}" destId="{788C6643-C63F-4B29-A35F-BAC2E3882236}" srcOrd="0" destOrd="0" presId="urn:microsoft.com/office/officeart/2005/8/layout/cycle2"/>
    <dgm:cxn modelId="{E1D86E40-3087-40A8-8CC3-14D97E564583}" srcId="{7286CE77-166F-4047-9149-5BF2C1F1B1A4}" destId="{09382B3F-B955-489E-B069-684D709DBB71}" srcOrd="4" destOrd="0" parTransId="{4904D212-1AFF-4461-9CE4-B50F422E380C}" sibTransId="{BA59068D-3435-4453-BFB4-32982D039B0B}"/>
    <dgm:cxn modelId="{15075EC8-AADF-4C7F-900D-55A05BF23C63}" type="presOf" srcId="{C65E31FD-746C-43CA-93AC-66D97B71FC31}" destId="{56F1F7E1-777B-491F-B909-6250B75B73C4}" srcOrd="0" destOrd="0" presId="urn:microsoft.com/office/officeart/2005/8/layout/cycle2"/>
    <dgm:cxn modelId="{6D7E6757-CA20-4708-8798-301C9F44549D}" type="presOf" srcId="{50235772-D445-4DE2-B4D6-23DF45F67D9C}" destId="{642C32F5-3907-447A-9231-160732DCBF21}" srcOrd="0" destOrd="0" presId="urn:microsoft.com/office/officeart/2005/8/layout/cycle2"/>
    <dgm:cxn modelId="{7DF3D4F4-DC52-4AA4-BA2E-016BF3087730}" type="presOf" srcId="{BA59068D-3435-4453-BFB4-32982D039B0B}" destId="{211D5A0C-4D01-4AAD-B49B-6E59C304B5F0}" srcOrd="0" destOrd="0" presId="urn:microsoft.com/office/officeart/2005/8/layout/cycle2"/>
    <dgm:cxn modelId="{84594667-15DD-49B4-A344-E421F233B2BD}" srcId="{7286CE77-166F-4047-9149-5BF2C1F1B1A4}" destId="{E6CB106D-46D4-45B1-80AB-960F16841C9F}" srcOrd="1" destOrd="0" parTransId="{7140ACEF-8F00-44BE-997C-475288785501}" sibTransId="{82EF98CD-5D8A-420A-AFA9-8E5DE1B61C47}"/>
    <dgm:cxn modelId="{AC941C0A-5A59-4ABA-AC34-3C0DB0E757D6}" type="presOf" srcId="{50235772-D445-4DE2-B4D6-23DF45F67D9C}" destId="{78A57647-8C4A-477A-82BE-EDC385B2677F}" srcOrd="1" destOrd="0" presId="urn:microsoft.com/office/officeart/2005/8/layout/cycle2"/>
    <dgm:cxn modelId="{1E08C481-B964-4D45-AE02-F807E2E9BE54}" srcId="{7286CE77-166F-4047-9149-5BF2C1F1B1A4}" destId="{0C2336C1-FDAA-445F-88EA-596D0D708BFE}" srcOrd="2" destOrd="0" parTransId="{0654A343-6859-4C52-9E1A-B18A7138BE30}" sibTransId="{C65E31FD-746C-43CA-93AC-66D97B71FC31}"/>
    <dgm:cxn modelId="{FBB903B5-9E0F-49AB-8F9D-3AB8F9FF9F04}" type="presOf" srcId="{09382B3F-B955-489E-B069-684D709DBB71}" destId="{D5BB0887-24CE-4C14-9655-A28BE00E231C}" srcOrd="0" destOrd="0" presId="urn:microsoft.com/office/officeart/2005/8/layout/cycle2"/>
    <dgm:cxn modelId="{BB5FA65B-D28A-4A34-8EF1-2CDF52366432}" type="presOf" srcId="{C8893458-F3B6-41F1-BF0B-434F92E337CA}" destId="{C7C56AC9-C7EE-44F9-90B6-5FA0BAABE6A5}" srcOrd="0" destOrd="0" presId="urn:microsoft.com/office/officeart/2005/8/layout/cycle2"/>
    <dgm:cxn modelId="{EEEE6871-3A14-4D81-B21E-F12172139D74}" type="presOf" srcId="{35975207-718B-424C-959C-3FD2ABDFE7BD}" destId="{B59845A9-4E89-4055-B5A2-A360BFA4C183}" srcOrd="0" destOrd="0" presId="urn:microsoft.com/office/officeart/2005/8/layout/cycle2"/>
    <dgm:cxn modelId="{F70253F6-79EA-4CF8-943C-640BFF956C62}" type="presOf" srcId="{C65E31FD-746C-43CA-93AC-66D97B71FC31}" destId="{00F606C9-1BB4-4920-921A-9A57ABFB52F7}" srcOrd="1" destOrd="0" presId="urn:microsoft.com/office/officeart/2005/8/layout/cycle2"/>
    <dgm:cxn modelId="{51689DD1-5ADB-4563-8870-B34DC5152FDF}" srcId="{7286CE77-166F-4047-9149-5BF2C1F1B1A4}" destId="{C8893458-F3B6-41F1-BF0B-434F92E337CA}" srcOrd="3" destOrd="0" parTransId="{CAB2A5C3-AFDD-4FAD-BFF6-EBE7C61718A4}" sibTransId="{35975207-718B-424C-959C-3FD2ABDFE7BD}"/>
    <dgm:cxn modelId="{1811D5F2-F5F5-4318-8353-008299BF7591}" type="presOf" srcId="{BA59068D-3435-4453-BFB4-32982D039B0B}" destId="{99974B34-A07C-4676-BA38-3FB07D78331D}" srcOrd="1" destOrd="0" presId="urn:microsoft.com/office/officeart/2005/8/layout/cycle2"/>
    <dgm:cxn modelId="{04166B0F-2600-41E2-9630-A556CEDE5F8A}" type="presOf" srcId="{7286CE77-166F-4047-9149-5BF2C1F1B1A4}" destId="{92CE2E2B-A6DC-45AD-B3A2-60C34BA39358}" srcOrd="0" destOrd="0" presId="urn:microsoft.com/office/officeart/2005/8/layout/cycle2"/>
    <dgm:cxn modelId="{E2A2437C-B4EB-4314-91EE-6DEA683DC3D3}" srcId="{7286CE77-166F-4047-9149-5BF2C1F1B1A4}" destId="{3C04EF82-4D28-452E-9884-7C8658F22B04}" srcOrd="0" destOrd="0" parTransId="{25A81D3C-DF32-42D5-8721-557BEAC5028D}" sibTransId="{50235772-D445-4DE2-B4D6-23DF45F67D9C}"/>
    <dgm:cxn modelId="{124D1829-6E53-4F73-B2E8-8CC7B179A01B}" type="presOf" srcId="{82EF98CD-5D8A-420A-AFA9-8E5DE1B61C47}" destId="{A62FFAF8-DBF6-4EDA-8B12-CAE0B8177573}" srcOrd="0" destOrd="0" presId="urn:microsoft.com/office/officeart/2005/8/layout/cycle2"/>
    <dgm:cxn modelId="{317CF963-D3CB-4239-B789-AC11729F0FAA}" type="presOf" srcId="{82EF98CD-5D8A-420A-AFA9-8E5DE1B61C47}" destId="{3591D8CF-D25A-4540-8A61-C1825CBDE59D}" srcOrd="1" destOrd="0" presId="urn:microsoft.com/office/officeart/2005/8/layout/cycle2"/>
    <dgm:cxn modelId="{44C1EE90-EFB3-4378-9923-9050141C2E42}" type="presOf" srcId="{3C04EF82-4D28-452E-9884-7C8658F22B04}" destId="{EEC8A92F-862C-461D-8837-CA1140176C96}" srcOrd="0" destOrd="0" presId="urn:microsoft.com/office/officeart/2005/8/layout/cycle2"/>
    <dgm:cxn modelId="{455D6514-2E45-4FED-8097-98F4B30F0BDE}" type="presOf" srcId="{E6CB106D-46D4-45B1-80AB-960F16841C9F}" destId="{C5F581CD-D2E4-4B6D-877B-6BA655256893}" srcOrd="0" destOrd="0" presId="urn:microsoft.com/office/officeart/2005/8/layout/cycle2"/>
    <dgm:cxn modelId="{53AF081F-DB1E-44D5-9D81-2EDCF3ED9F6A}" type="presOf" srcId="{35975207-718B-424C-959C-3FD2ABDFE7BD}" destId="{916E439D-18B4-45D4-B9F0-10473D4FA90C}" srcOrd="1" destOrd="0" presId="urn:microsoft.com/office/officeart/2005/8/layout/cycle2"/>
    <dgm:cxn modelId="{1DAFE72B-E77D-4055-8508-7C6D7F2A3068}" type="presParOf" srcId="{92CE2E2B-A6DC-45AD-B3A2-60C34BA39358}" destId="{EEC8A92F-862C-461D-8837-CA1140176C96}" srcOrd="0" destOrd="0" presId="urn:microsoft.com/office/officeart/2005/8/layout/cycle2"/>
    <dgm:cxn modelId="{6FD1BC33-3068-47CE-A910-5DF7F811293D}" type="presParOf" srcId="{92CE2E2B-A6DC-45AD-B3A2-60C34BA39358}" destId="{642C32F5-3907-447A-9231-160732DCBF21}" srcOrd="1" destOrd="0" presId="urn:microsoft.com/office/officeart/2005/8/layout/cycle2"/>
    <dgm:cxn modelId="{42A51786-2009-4B8D-A505-30EE46D8830E}" type="presParOf" srcId="{642C32F5-3907-447A-9231-160732DCBF21}" destId="{78A57647-8C4A-477A-82BE-EDC385B2677F}" srcOrd="0" destOrd="0" presId="urn:microsoft.com/office/officeart/2005/8/layout/cycle2"/>
    <dgm:cxn modelId="{B574B2AD-EF3B-4F17-BE69-292BF57FD015}" type="presParOf" srcId="{92CE2E2B-A6DC-45AD-B3A2-60C34BA39358}" destId="{C5F581CD-D2E4-4B6D-877B-6BA655256893}" srcOrd="2" destOrd="0" presId="urn:microsoft.com/office/officeart/2005/8/layout/cycle2"/>
    <dgm:cxn modelId="{23BD86AB-5641-461B-8ADB-32C1798B6C12}" type="presParOf" srcId="{92CE2E2B-A6DC-45AD-B3A2-60C34BA39358}" destId="{A62FFAF8-DBF6-4EDA-8B12-CAE0B8177573}" srcOrd="3" destOrd="0" presId="urn:microsoft.com/office/officeart/2005/8/layout/cycle2"/>
    <dgm:cxn modelId="{81DF5F8F-323B-46E1-BDA8-C4F3CDA8F2BA}" type="presParOf" srcId="{A62FFAF8-DBF6-4EDA-8B12-CAE0B8177573}" destId="{3591D8CF-D25A-4540-8A61-C1825CBDE59D}" srcOrd="0" destOrd="0" presId="urn:microsoft.com/office/officeart/2005/8/layout/cycle2"/>
    <dgm:cxn modelId="{28304262-294D-438A-80E1-8B072F6F069C}" type="presParOf" srcId="{92CE2E2B-A6DC-45AD-B3A2-60C34BA39358}" destId="{788C6643-C63F-4B29-A35F-BAC2E3882236}" srcOrd="4" destOrd="0" presId="urn:microsoft.com/office/officeart/2005/8/layout/cycle2"/>
    <dgm:cxn modelId="{5B7A75EB-B29A-4A3F-8D95-7FC794CDA209}" type="presParOf" srcId="{92CE2E2B-A6DC-45AD-B3A2-60C34BA39358}" destId="{56F1F7E1-777B-491F-B909-6250B75B73C4}" srcOrd="5" destOrd="0" presId="urn:microsoft.com/office/officeart/2005/8/layout/cycle2"/>
    <dgm:cxn modelId="{C52E6D2D-54EE-43C6-BE50-A506BDF33832}" type="presParOf" srcId="{56F1F7E1-777B-491F-B909-6250B75B73C4}" destId="{00F606C9-1BB4-4920-921A-9A57ABFB52F7}" srcOrd="0" destOrd="0" presId="urn:microsoft.com/office/officeart/2005/8/layout/cycle2"/>
    <dgm:cxn modelId="{F41E2C06-CB79-4715-87C8-D2BBCA76E63A}" type="presParOf" srcId="{92CE2E2B-A6DC-45AD-B3A2-60C34BA39358}" destId="{C7C56AC9-C7EE-44F9-90B6-5FA0BAABE6A5}" srcOrd="6" destOrd="0" presId="urn:microsoft.com/office/officeart/2005/8/layout/cycle2"/>
    <dgm:cxn modelId="{63DDB706-59D9-4485-AE60-76BCD69E1AE1}" type="presParOf" srcId="{92CE2E2B-A6DC-45AD-B3A2-60C34BA39358}" destId="{B59845A9-4E89-4055-B5A2-A360BFA4C183}" srcOrd="7" destOrd="0" presId="urn:microsoft.com/office/officeart/2005/8/layout/cycle2"/>
    <dgm:cxn modelId="{190D1119-40E6-45DF-BDF7-350C8D033948}" type="presParOf" srcId="{B59845A9-4E89-4055-B5A2-A360BFA4C183}" destId="{916E439D-18B4-45D4-B9F0-10473D4FA90C}" srcOrd="0" destOrd="0" presId="urn:microsoft.com/office/officeart/2005/8/layout/cycle2"/>
    <dgm:cxn modelId="{1072F7CC-0842-4063-82FC-E6D6A6202DB8}" type="presParOf" srcId="{92CE2E2B-A6DC-45AD-B3A2-60C34BA39358}" destId="{D5BB0887-24CE-4C14-9655-A28BE00E231C}" srcOrd="8" destOrd="0" presId="urn:microsoft.com/office/officeart/2005/8/layout/cycle2"/>
    <dgm:cxn modelId="{DF1D5D0C-F583-4C5C-BE50-8C25F3665B77}" type="presParOf" srcId="{92CE2E2B-A6DC-45AD-B3A2-60C34BA39358}" destId="{211D5A0C-4D01-4AAD-B49B-6E59C304B5F0}" srcOrd="9" destOrd="0" presId="urn:microsoft.com/office/officeart/2005/8/layout/cycle2"/>
    <dgm:cxn modelId="{5F817201-2C4D-4E31-A2DB-C6F29281E098}" type="presParOf" srcId="{211D5A0C-4D01-4AAD-B49B-6E59C304B5F0}" destId="{99974B34-A07C-4676-BA38-3FB07D78331D}" srcOrd="0" destOrd="0" presId="urn:microsoft.com/office/officeart/2005/8/layout/cycle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E38F75C-BE2B-4F1A-8873-6802B9B98CDE}">
      <dsp:nvSpPr>
        <dsp:cNvPr id="0" name=""/>
        <dsp:cNvSpPr/>
      </dsp:nvSpPr>
      <dsp:spPr>
        <a:xfrm rot="10800000">
          <a:off x="1588120" y="1921"/>
          <a:ext cx="5472684" cy="83865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9822" tIns="87630" rIns="163576" bIns="87630" numCol="1" spcCol="1270" anchor="ctr" anchorCtr="0">
          <a:noAutofit/>
        </a:bodyPr>
        <a:lstStyle/>
        <a:p>
          <a:pPr lvl="0" algn="ctr" defTabSz="1022350">
            <a:lnSpc>
              <a:spcPct val="90000"/>
            </a:lnSpc>
            <a:spcBef>
              <a:spcPct val="0"/>
            </a:spcBef>
            <a:spcAft>
              <a:spcPct val="35000"/>
            </a:spcAft>
          </a:pPr>
          <a:r>
            <a:rPr lang="en-US" sz="2300" kern="1200" dirty="0" smtClean="0"/>
            <a:t>Presenting my ideas and goals</a:t>
          </a:r>
          <a:endParaRPr lang="en-US" sz="2300" kern="1200" dirty="0"/>
        </a:p>
      </dsp:txBody>
      <dsp:txXfrm rot="10800000">
        <a:off x="1588120" y="1921"/>
        <a:ext cx="5472684" cy="838651"/>
      </dsp:txXfrm>
    </dsp:sp>
    <dsp:sp modelId="{026B3D45-2EB7-42F4-BB07-8BDE7C194B83}">
      <dsp:nvSpPr>
        <dsp:cNvPr id="0" name=""/>
        <dsp:cNvSpPr/>
      </dsp:nvSpPr>
      <dsp:spPr>
        <a:xfrm>
          <a:off x="1168795" y="1921"/>
          <a:ext cx="838651" cy="83865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CEE4A8-A5E6-4C0B-A585-7A2DC08661D8}">
      <dsp:nvSpPr>
        <dsp:cNvPr id="0" name=""/>
        <dsp:cNvSpPr/>
      </dsp:nvSpPr>
      <dsp:spPr>
        <a:xfrm rot="10800000">
          <a:off x="1588120" y="1066578"/>
          <a:ext cx="5472684" cy="83865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9822" tIns="87630" rIns="163576" bIns="87630" numCol="1" spcCol="1270" anchor="ctr" anchorCtr="0">
          <a:noAutofit/>
        </a:bodyPr>
        <a:lstStyle/>
        <a:p>
          <a:pPr lvl="0" algn="ctr" defTabSz="1022350">
            <a:lnSpc>
              <a:spcPct val="90000"/>
            </a:lnSpc>
            <a:spcBef>
              <a:spcPct val="0"/>
            </a:spcBef>
            <a:spcAft>
              <a:spcPct val="35000"/>
            </a:spcAft>
          </a:pPr>
          <a:r>
            <a:rPr lang="en-US" sz="2300" kern="1200" dirty="0" smtClean="0"/>
            <a:t>Collecting data of the nutrients based on pH values</a:t>
          </a:r>
          <a:endParaRPr lang="en-US" sz="2300" kern="1200" dirty="0"/>
        </a:p>
      </dsp:txBody>
      <dsp:txXfrm rot="10800000">
        <a:off x="1588120" y="1066578"/>
        <a:ext cx="5472684" cy="838651"/>
      </dsp:txXfrm>
    </dsp:sp>
    <dsp:sp modelId="{8DEB83BE-3F99-4343-BF71-7CADEBBE515E}">
      <dsp:nvSpPr>
        <dsp:cNvPr id="0" name=""/>
        <dsp:cNvSpPr/>
      </dsp:nvSpPr>
      <dsp:spPr>
        <a:xfrm>
          <a:off x="1168795" y="1066578"/>
          <a:ext cx="838651" cy="83865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641C5A-3750-41AC-A723-90ECE3A12D29}">
      <dsp:nvSpPr>
        <dsp:cNvPr id="0" name=""/>
        <dsp:cNvSpPr/>
      </dsp:nvSpPr>
      <dsp:spPr>
        <a:xfrm rot="10800000">
          <a:off x="1588120" y="2200751"/>
          <a:ext cx="5472684" cy="699620"/>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9822" tIns="87630" rIns="163576" bIns="87630" numCol="1" spcCol="1270" anchor="ctr" anchorCtr="0">
          <a:noAutofit/>
        </a:bodyPr>
        <a:lstStyle/>
        <a:p>
          <a:pPr lvl="0" algn="ctr" defTabSz="1022350">
            <a:lnSpc>
              <a:spcPct val="90000"/>
            </a:lnSpc>
            <a:spcBef>
              <a:spcPct val="0"/>
            </a:spcBef>
            <a:spcAft>
              <a:spcPct val="35000"/>
            </a:spcAft>
          </a:pPr>
          <a:r>
            <a:rPr lang="en-US" sz="2300" kern="1200" dirty="0" smtClean="0"/>
            <a:t>Cleaning the unwanted data</a:t>
          </a:r>
          <a:endParaRPr lang="en-US" sz="2300" kern="1200" dirty="0"/>
        </a:p>
      </dsp:txBody>
      <dsp:txXfrm rot="10800000">
        <a:off x="1588120" y="2200751"/>
        <a:ext cx="5472684" cy="699620"/>
      </dsp:txXfrm>
    </dsp:sp>
    <dsp:sp modelId="{513E3B37-15D5-42A3-8E28-9FCE2BF4BF14}">
      <dsp:nvSpPr>
        <dsp:cNvPr id="0" name=""/>
        <dsp:cNvSpPr/>
      </dsp:nvSpPr>
      <dsp:spPr>
        <a:xfrm>
          <a:off x="1168795" y="2131235"/>
          <a:ext cx="838651" cy="83865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33E22AA-522F-44ED-8052-427659FF7672}">
      <dsp:nvSpPr>
        <dsp:cNvPr id="0" name=""/>
        <dsp:cNvSpPr/>
      </dsp:nvSpPr>
      <dsp:spPr>
        <a:xfrm rot="10800000">
          <a:off x="642963" y="4857786"/>
          <a:ext cx="5547891" cy="74994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8483" tIns="91440" rIns="170688" bIns="91440" numCol="1" spcCol="1270" anchor="ctr" anchorCtr="0">
          <a:noAutofit/>
        </a:bodyPr>
        <a:lstStyle/>
        <a:p>
          <a:pPr lvl="0" algn="ctr" defTabSz="1066800">
            <a:lnSpc>
              <a:spcPct val="90000"/>
            </a:lnSpc>
            <a:spcBef>
              <a:spcPct val="0"/>
            </a:spcBef>
            <a:spcAft>
              <a:spcPct val="35000"/>
            </a:spcAft>
          </a:pPr>
          <a:r>
            <a:rPr lang="en-US" sz="2400" kern="1200" dirty="0" smtClean="0"/>
            <a:t>Interpret result</a:t>
          </a:r>
          <a:endParaRPr lang="en-US" sz="2400" kern="1200" dirty="0"/>
        </a:p>
      </dsp:txBody>
      <dsp:txXfrm rot="10800000">
        <a:off x="642963" y="4857786"/>
        <a:ext cx="5547891" cy="749949"/>
      </dsp:txXfrm>
    </dsp:sp>
    <dsp:sp modelId="{4920CC8D-1495-49D3-9AB8-550AECCB13D8}">
      <dsp:nvSpPr>
        <dsp:cNvPr id="0" name=""/>
        <dsp:cNvSpPr/>
      </dsp:nvSpPr>
      <dsp:spPr>
        <a:xfrm>
          <a:off x="214307" y="4857786"/>
          <a:ext cx="849901" cy="791642"/>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95553C-059D-4933-808D-C9889AD26FF6}">
      <dsp:nvSpPr>
        <dsp:cNvPr id="0" name=""/>
        <dsp:cNvSpPr/>
      </dsp:nvSpPr>
      <dsp:spPr>
        <a:xfrm rot="10800000">
          <a:off x="642963" y="3857657"/>
          <a:ext cx="5405410" cy="76850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8483" tIns="91440" rIns="170688" bIns="91440" numCol="1" spcCol="1270" anchor="ctr" anchorCtr="0">
          <a:noAutofit/>
        </a:bodyPr>
        <a:lstStyle/>
        <a:p>
          <a:pPr lvl="0" algn="ctr" defTabSz="1066800">
            <a:lnSpc>
              <a:spcPct val="90000"/>
            </a:lnSpc>
            <a:spcBef>
              <a:spcPct val="0"/>
            </a:spcBef>
            <a:spcAft>
              <a:spcPct val="35000"/>
            </a:spcAft>
          </a:pPr>
          <a:r>
            <a:rPr lang="en-US" sz="2400" kern="1200" dirty="0" smtClean="0"/>
            <a:t>analyzing the data</a:t>
          </a:r>
          <a:endParaRPr lang="en-US" sz="2400" kern="1200" dirty="0"/>
        </a:p>
      </dsp:txBody>
      <dsp:txXfrm rot="10800000">
        <a:off x="642963" y="3857657"/>
        <a:ext cx="5405410" cy="768509"/>
      </dsp:txXfrm>
    </dsp:sp>
    <dsp:sp modelId="{1BCB1055-40BA-4809-9495-8ED729E67339}">
      <dsp:nvSpPr>
        <dsp:cNvPr id="0" name=""/>
        <dsp:cNvSpPr/>
      </dsp:nvSpPr>
      <dsp:spPr>
        <a:xfrm>
          <a:off x="214307" y="3857646"/>
          <a:ext cx="787047" cy="82336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EC8A92F-862C-461D-8837-CA1140176C96}">
      <dsp:nvSpPr>
        <dsp:cNvPr id="0" name=""/>
        <dsp:cNvSpPr/>
      </dsp:nvSpPr>
      <dsp:spPr>
        <a:xfrm>
          <a:off x="3431678" y="143"/>
          <a:ext cx="1366242" cy="1366242"/>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Collecting soil</a:t>
          </a:r>
          <a:endParaRPr lang="en-US" sz="1600" kern="1200" dirty="0">
            <a:solidFill>
              <a:schemeClr val="tx1"/>
            </a:solidFill>
          </a:endParaRPr>
        </a:p>
      </dsp:txBody>
      <dsp:txXfrm>
        <a:off x="3431678" y="143"/>
        <a:ext cx="1366242" cy="1366242"/>
      </dsp:txXfrm>
    </dsp:sp>
    <dsp:sp modelId="{642C32F5-3907-447A-9231-160732DCBF21}">
      <dsp:nvSpPr>
        <dsp:cNvPr id="0" name=""/>
        <dsp:cNvSpPr/>
      </dsp:nvSpPr>
      <dsp:spPr>
        <a:xfrm rot="1992777">
          <a:off x="4806068" y="1052866"/>
          <a:ext cx="450826" cy="46110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992777">
        <a:off x="4806068" y="1052866"/>
        <a:ext cx="450826" cy="461106"/>
      </dsp:txXfrm>
    </dsp:sp>
    <dsp:sp modelId="{C5F581CD-D2E4-4B6D-877B-6BA655256893}">
      <dsp:nvSpPr>
        <dsp:cNvPr id="0" name=""/>
        <dsp:cNvSpPr/>
      </dsp:nvSpPr>
      <dsp:spPr>
        <a:xfrm>
          <a:off x="5286392" y="1214432"/>
          <a:ext cx="1366242" cy="1366242"/>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Conducting pH test</a:t>
          </a:r>
          <a:endParaRPr lang="en-US" sz="1400" kern="1200" dirty="0">
            <a:solidFill>
              <a:schemeClr val="tx1"/>
            </a:solidFill>
          </a:endParaRPr>
        </a:p>
      </dsp:txBody>
      <dsp:txXfrm>
        <a:off x="5286392" y="1214432"/>
        <a:ext cx="1366242" cy="1366242"/>
      </dsp:txXfrm>
    </dsp:sp>
    <dsp:sp modelId="{A62FFAF8-DBF6-4EDA-8B12-CAE0B8177573}">
      <dsp:nvSpPr>
        <dsp:cNvPr id="0" name=""/>
        <dsp:cNvSpPr/>
      </dsp:nvSpPr>
      <dsp:spPr>
        <a:xfrm rot="6783720">
          <a:off x="5367748" y="2623270"/>
          <a:ext cx="389261" cy="461106"/>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6783720">
        <a:off x="5367748" y="2623270"/>
        <a:ext cx="389261" cy="461106"/>
      </dsp:txXfrm>
    </dsp:sp>
    <dsp:sp modelId="{788C6643-C63F-4B29-A35F-BAC2E3882236}">
      <dsp:nvSpPr>
        <dsp:cNvPr id="0" name=""/>
        <dsp:cNvSpPr/>
      </dsp:nvSpPr>
      <dsp:spPr>
        <a:xfrm>
          <a:off x="4353402" y="3159577"/>
          <a:ext cx="1575919" cy="1366242"/>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Entering</a:t>
          </a:r>
          <a:r>
            <a:rPr lang="en-US" sz="1600" kern="1200" dirty="0" smtClean="0"/>
            <a:t> </a:t>
          </a:r>
          <a:r>
            <a:rPr lang="en-US" sz="1600" kern="1200" dirty="0" smtClean="0">
              <a:solidFill>
                <a:schemeClr val="tx1"/>
              </a:solidFill>
            </a:rPr>
            <a:t>pH values in application</a:t>
          </a:r>
          <a:endParaRPr lang="en-US" sz="1600" kern="1200" dirty="0"/>
        </a:p>
      </dsp:txBody>
      <dsp:txXfrm>
        <a:off x="4353402" y="3159577"/>
        <a:ext cx="1575919" cy="1366242"/>
      </dsp:txXfrm>
    </dsp:sp>
    <dsp:sp modelId="{56F1F7E1-777B-491F-B909-6250B75B73C4}">
      <dsp:nvSpPr>
        <dsp:cNvPr id="0" name=""/>
        <dsp:cNvSpPr/>
      </dsp:nvSpPr>
      <dsp:spPr>
        <a:xfrm rot="10800000">
          <a:off x="3916869" y="3612145"/>
          <a:ext cx="308483" cy="461106"/>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3916869" y="3612145"/>
        <a:ext cx="308483" cy="461106"/>
      </dsp:txXfrm>
    </dsp:sp>
    <dsp:sp modelId="{C7C56AC9-C7EE-44F9-90B6-5FA0BAABE6A5}">
      <dsp:nvSpPr>
        <dsp:cNvPr id="0" name=""/>
        <dsp:cNvSpPr/>
      </dsp:nvSpPr>
      <dsp:spPr>
        <a:xfrm>
          <a:off x="2405116" y="3159577"/>
          <a:ext cx="1366242" cy="1366242"/>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Usage of fertilizers depending on output</a:t>
          </a:r>
          <a:endParaRPr lang="en-US" sz="1600" kern="1200" dirty="0">
            <a:solidFill>
              <a:schemeClr val="tx1"/>
            </a:solidFill>
          </a:endParaRPr>
        </a:p>
      </dsp:txBody>
      <dsp:txXfrm>
        <a:off x="2405116" y="3159577"/>
        <a:ext cx="1366242" cy="1366242"/>
      </dsp:txXfrm>
    </dsp:sp>
    <dsp:sp modelId="{B59845A9-4E89-4055-B5A2-A360BFA4C183}">
      <dsp:nvSpPr>
        <dsp:cNvPr id="0" name=""/>
        <dsp:cNvSpPr/>
      </dsp:nvSpPr>
      <dsp:spPr>
        <a:xfrm rot="15120000">
          <a:off x="2592172" y="2645625"/>
          <a:ext cx="364047" cy="461106"/>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5120000">
        <a:off x="2592172" y="2645625"/>
        <a:ext cx="364047" cy="461106"/>
      </dsp:txXfrm>
    </dsp:sp>
    <dsp:sp modelId="{D5BB0887-24CE-4C14-9655-A28BE00E231C}">
      <dsp:nvSpPr>
        <dsp:cNvPr id="0" name=""/>
        <dsp:cNvSpPr/>
      </dsp:nvSpPr>
      <dsp:spPr>
        <a:xfrm>
          <a:off x="1770665" y="1206939"/>
          <a:ext cx="1366242" cy="1366242"/>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Less investment and better yield </a:t>
          </a:r>
          <a:endParaRPr lang="en-US" sz="1600" kern="1200" dirty="0">
            <a:solidFill>
              <a:schemeClr val="tx1"/>
            </a:solidFill>
          </a:endParaRPr>
        </a:p>
      </dsp:txBody>
      <dsp:txXfrm>
        <a:off x="1770665" y="1206939"/>
        <a:ext cx="1366242" cy="1366242"/>
      </dsp:txXfrm>
    </dsp:sp>
    <dsp:sp modelId="{211D5A0C-4D01-4AAD-B49B-6E59C304B5F0}">
      <dsp:nvSpPr>
        <dsp:cNvPr id="0" name=""/>
        <dsp:cNvSpPr/>
      </dsp:nvSpPr>
      <dsp:spPr>
        <a:xfrm rot="19440000">
          <a:off x="3093934" y="1062165"/>
          <a:ext cx="364047" cy="461106"/>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9440000">
        <a:off x="3093934" y="1062165"/>
        <a:ext cx="364047" cy="461106"/>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2FCDAC-B155-4FDF-A229-F19DC43D192E}" type="datetimeFigureOut">
              <a:rPr lang="en-US" smtClean="0"/>
              <a:pPr/>
              <a:t>4/1/2025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D932EE-1851-47A6-A50D-85833235599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4D932EE-1851-47A6-A50D-85833235599B}"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4D932EE-1851-47A6-A50D-85833235599B}"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428605"/>
            <a:ext cx="7772400" cy="1357321"/>
          </a:xfrm>
        </p:spPr>
        <p:txBody>
          <a:bodyPr/>
          <a:lstStyle>
            <a:lvl1pPr>
              <a:defRPr baseline="0">
                <a:latin typeface="Algerian" pitchFamily="82" charset="0"/>
              </a:defRPr>
            </a:lvl1pPr>
          </a:lstStyle>
          <a:p>
            <a:r>
              <a:rPr lang="en-US" dirty="0" smtClean="0">
                <a:latin typeface="Algerian" pitchFamily="82" charset="0"/>
              </a:rPr>
              <a:t>NUTRI SOIL</a:t>
            </a:r>
            <a:endParaRPr lang="en-US" dirty="0"/>
          </a:p>
        </p:txBody>
      </p:sp>
      <p:sp>
        <p:nvSpPr>
          <p:cNvPr id="3" name="Subtitle 2"/>
          <p:cNvSpPr>
            <a:spLocks noGrp="1"/>
          </p:cNvSpPr>
          <p:nvPr>
            <p:ph type="subTitle" idx="1" hasCustomPrompt="1"/>
          </p:nvPr>
        </p:nvSpPr>
        <p:spPr>
          <a:xfrm>
            <a:off x="571472" y="2357430"/>
            <a:ext cx="8072494" cy="3714776"/>
          </a:xfrm>
        </p:spPr>
        <p:txBody>
          <a:bodyPr/>
          <a:lstStyle>
            <a:lvl1pPr marL="0" indent="0" algn="just">
              <a:buNone/>
              <a:defRPr sz="2800" baseline="0">
                <a:solidFill>
                  <a:schemeClr val="tx1"/>
                </a:solidFill>
                <a:latin typeface="Bahnschrift SemiBold SemiConden" pitchFamily="34" charset="0"/>
                <a:ea typeface="Cascadia Code SemiBold" pitchFamily="49" charset="0"/>
                <a:cs typeface="Cascadia Code SemiBold" pitchFamily="49"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solidFill>
                  <a:schemeClr val="tx1"/>
                </a:solidFill>
              </a:rPr>
              <a:t>          TEAM MEMBER :  PULLAIAHGARI LAHARI </a:t>
            </a:r>
          </a:p>
          <a:p>
            <a:r>
              <a:rPr lang="en-US" dirty="0" smtClean="0">
                <a:solidFill>
                  <a:schemeClr val="tx1"/>
                </a:solidFill>
                <a:latin typeface="+mn-lt"/>
                <a:ea typeface="Cascadia Code SemiBold" pitchFamily="49" charset="0"/>
                <a:cs typeface="Cascadia Code SemiBold" pitchFamily="49" charset="0"/>
              </a:rPr>
              <a:t>                                 INSTITUTE NAME </a:t>
            </a:r>
          </a:p>
          <a:p>
            <a:r>
              <a:rPr lang="en-US" dirty="0" smtClean="0">
                <a:solidFill>
                  <a:schemeClr val="tx1"/>
                </a:solidFill>
                <a:latin typeface="+mn-lt"/>
                <a:ea typeface="Cascadia Code SemiBold" pitchFamily="49" charset="0"/>
                <a:cs typeface="Cascadia Code SemiBold" pitchFamily="49" charset="0"/>
              </a:rPr>
              <a:t>             GURU NANAK INSTITUTE OF TECHNOLOGY </a:t>
            </a:r>
          </a:p>
          <a:p>
            <a:r>
              <a:rPr lang="en-US" dirty="0" smtClean="0">
                <a:solidFill>
                  <a:schemeClr val="tx1"/>
                </a:solidFill>
                <a:latin typeface="+mn-lt"/>
                <a:ea typeface="Cascadia Code SemiBold" pitchFamily="49" charset="0"/>
                <a:cs typeface="Cascadia Code SemiBold" pitchFamily="49" charset="0"/>
              </a:rPr>
              <a:t>PROJECT DOMAIN:   AGRICULTURE</a:t>
            </a:r>
          </a:p>
          <a:p>
            <a:r>
              <a:rPr lang="en-US" dirty="0" smtClean="0">
                <a:solidFill>
                  <a:schemeClr val="tx1"/>
                </a:solidFill>
                <a:latin typeface="+mn-lt"/>
                <a:ea typeface="Cascadia Code SemiBold" pitchFamily="49" charset="0"/>
                <a:cs typeface="Cascadia Code SemiBold" pitchFamily="49" charset="0"/>
              </a:rPr>
              <a:t>PROJECT IDEA       :  INDENTIFICATION OF NUTRIENTS       </a:t>
            </a:r>
          </a:p>
          <a:p>
            <a:r>
              <a:rPr lang="en-US" dirty="0" smtClean="0">
                <a:solidFill>
                  <a:schemeClr val="tx1"/>
                </a:solidFill>
                <a:latin typeface="+mn-lt"/>
                <a:ea typeface="Cascadia Code SemiBold" pitchFamily="49" charset="0"/>
                <a:cs typeface="Cascadia Code SemiBold" pitchFamily="49" charset="0"/>
              </a:rPr>
              <a:t>                                    REQUIRED FOR THE SO</a:t>
            </a:r>
            <a:endParaRPr lang="en-US" dirty="0"/>
          </a:p>
        </p:txBody>
      </p:sp>
      <p:sp>
        <p:nvSpPr>
          <p:cNvPr id="4" name="Date Placeholder 3"/>
          <p:cNvSpPr>
            <a:spLocks noGrp="1"/>
          </p:cNvSpPr>
          <p:nvPr>
            <p:ph type="dt" sz="half" idx="10"/>
          </p:nvPr>
        </p:nvSpPr>
        <p:spPr/>
        <p:txBody>
          <a:bodyPr/>
          <a:lstStyle/>
          <a:p>
            <a:fld id="{9176C2BE-0520-4D69-93CC-58D32BF0DF63}"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6F0EB4-4C69-41E2-ADEE-2BF17F47E89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76C2BE-0520-4D69-93CC-58D32BF0DF63}"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6F0EB4-4C69-41E2-ADEE-2BF17F47E89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76C2BE-0520-4D69-93CC-58D32BF0DF63}"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6F0EB4-4C69-41E2-ADEE-2BF17F47E89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76C2BE-0520-4D69-93CC-58D32BF0DF63}"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6F0EB4-4C69-41E2-ADEE-2BF17F47E89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76C2BE-0520-4D69-93CC-58D32BF0DF63}"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6F0EB4-4C69-41E2-ADEE-2BF17F47E89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76C2BE-0520-4D69-93CC-58D32BF0DF63}" type="datetimeFigureOut">
              <a:rPr lang="en-US" smtClean="0"/>
              <a:pPr/>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6F0EB4-4C69-41E2-ADEE-2BF17F47E89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76C2BE-0520-4D69-93CC-58D32BF0DF63}" type="datetimeFigureOut">
              <a:rPr lang="en-US" smtClean="0"/>
              <a:pPr/>
              <a:t>4/1/2025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6F0EB4-4C69-41E2-ADEE-2BF17F47E89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76C2BE-0520-4D69-93CC-58D32BF0DF63}" type="datetimeFigureOut">
              <a:rPr lang="en-US" smtClean="0"/>
              <a:pPr/>
              <a:t>4/1/2025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6F0EB4-4C69-41E2-ADEE-2BF17F47E89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76C2BE-0520-4D69-93CC-58D32BF0DF63}" type="datetimeFigureOut">
              <a:rPr lang="en-US" smtClean="0"/>
              <a:pPr/>
              <a:t>4/1/2025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6F0EB4-4C69-41E2-ADEE-2BF17F47E89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76C2BE-0520-4D69-93CC-58D32BF0DF63}" type="datetimeFigureOut">
              <a:rPr lang="en-US" smtClean="0"/>
              <a:pPr/>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6F0EB4-4C69-41E2-ADEE-2BF17F47E89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76C2BE-0520-4D69-93CC-58D32BF0DF63}" type="datetimeFigureOut">
              <a:rPr lang="en-US" smtClean="0"/>
              <a:pPr/>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6F0EB4-4C69-41E2-ADEE-2BF17F47E89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3"/>
            <a:endParaRPr lang="en-US" dirty="0"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76C2BE-0520-4D69-93CC-58D32BF0DF63}" type="datetimeFigureOut">
              <a:rPr lang="en-US" smtClean="0"/>
              <a:pPr/>
              <a:t>4/1/2025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6F0EB4-4C69-41E2-ADEE-2BF17F47E89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None/>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jpeg"/><Relationship Id="rId7" Type="http://schemas.openxmlformats.org/officeDocument/2006/relationships/diagramColors" Target="../diagrams/colors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44" y="571480"/>
            <a:ext cx="7772400" cy="1357321"/>
          </a:xfrm>
          <a:ln>
            <a:solidFill>
              <a:schemeClr val="bg1"/>
            </a:solidFill>
          </a:ln>
        </p:spPr>
        <p:txBody>
          <a:bodyPr/>
          <a:lstStyle/>
          <a:p>
            <a:r>
              <a:rPr lang="en-US" dirty="0" smtClean="0"/>
              <a:t>    </a:t>
            </a:r>
            <a:r>
              <a:rPr lang="en-US" dirty="0" err="1" smtClean="0"/>
              <a:t>Nutri</a:t>
            </a:r>
            <a:r>
              <a:rPr lang="en-US" dirty="0" smtClean="0"/>
              <a:t> soil</a:t>
            </a:r>
            <a:endParaRPr lang="en-US" dirty="0"/>
          </a:p>
        </p:txBody>
      </p:sp>
      <p:sp>
        <p:nvSpPr>
          <p:cNvPr id="3" name="Subtitle 2"/>
          <p:cNvSpPr>
            <a:spLocks noGrp="1"/>
          </p:cNvSpPr>
          <p:nvPr>
            <p:ph type="subTitle" idx="1"/>
          </p:nvPr>
        </p:nvSpPr>
        <p:spPr>
          <a:xfrm>
            <a:off x="571472" y="2357430"/>
            <a:ext cx="8072494" cy="4357718"/>
          </a:xfrm>
        </p:spPr>
        <p:txBody>
          <a:bodyPr/>
          <a:lstStyle/>
          <a:p>
            <a:r>
              <a:rPr lang="en-US" dirty="0" smtClean="0">
                <a:latin typeface="Bahnschrift SemiBold" pitchFamily="34" charset="0"/>
              </a:rPr>
              <a:t>TEAM LEADER  :          PULLAIAHGARI LAHARI</a:t>
            </a:r>
          </a:p>
          <a:p>
            <a:r>
              <a:rPr lang="en-US" dirty="0"/>
              <a:t> </a:t>
            </a:r>
            <a:r>
              <a:rPr lang="en-US" dirty="0" smtClean="0"/>
              <a:t>           </a:t>
            </a:r>
          </a:p>
          <a:p>
            <a:r>
              <a:rPr lang="en-US" dirty="0">
                <a:latin typeface="Arial Black" pitchFamily="34" charset="0"/>
              </a:rPr>
              <a:t> </a:t>
            </a:r>
            <a:r>
              <a:rPr lang="en-US" dirty="0" smtClean="0">
                <a:latin typeface="Arial Black" pitchFamily="34" charset="0"/>
              </a:rPr>
              <a:t>                      INSTITUTE</a:t>
            </a:r>
          </a:p>
          <a:p>
            <a:r>
              <a:rPr lang="en-US" dirty="0" smtClean="0">
                <a:latin typeface="+mn-lt"/>
              </a:rPr>
              <a:t>            </a:t>
            </a:r>
            <a:r>
              <a:rPr lang="en-US" dirty="0" smtClean="0">
                <a:latin typeface="Bahnschrift SemiBold" pitchFamily="34" charset="0"/>
              </a:rPr>
              <a:t>GURU NANAK INTITUTE OF TECHNOLOGY</a:t>
            </a:r>
          </a:p>
          <a:p>
            <a:r>
              <a:rPr lang="en-US" dirty="0" smtClean="0">
                <a:latin typeface="Bahnschrift SemiBold" pitchFamily="34" charset="0"/>
              </a:rPr>
              <a:t>IDEA DOMAIN:       AGRICULTURE</a:t>
            </a:r>
          </a:p>
          <a:p>
            <a:r>
              <a:rPr lang="en-US" dirty="0" smtClean="0">
                <a:latin typeface="Bahnschrift SemiBold" pitchFamily="34" charset="0"/>
              </a:rPr>
              <a:t> IDEA              :       INDENTIFICATION OF   </a:t>
            </a:r>
          </a:p>
          <a:p>
            <a:r>
              <a:rPr lang="en-US" dirty="0">
                <a:latin typeface="Bahnschrift SemiBold" pitchFamily="34" charset="0"/>
              </a:rPr>
              <a:t> </a:t>
            </a:r>
            <a:r>
              <a:rPr lang="en-US" dirty="0" smtClean="0">
                <a:latin typeface="Bahnschrift SemiBold" pitchFamily="34" charset="0"/>
              </a:rPr>
              <a:t>                                      NUTRIENTS REQUIRED </a:t>
            </a:r>
          </a:p>
          <a:p>
            <a:r>
              <a:rPr lang="en-US" dirty="0">
                <a:latin typeface="Bahnschrift SemiBold" pitchFamily="34" charset="0"/>
              </a:rPr>
              <a:t> </a:t>
            </a:r>
            <a:r>
              <a:rPr lang="en-US" dirty="0" smtClean="0">
                <a:latin typeface="Bahnschrift SemiBold" pitchFamily="34" charset="0"/>
              </a:rPr>
              <a:t>                                      FOR THE SOIL</a:t>
            </a:r>
            <a:endParaRPr lang="en-US" dirty="0">
              <a:latin typeface="Bahnschrift SemiBold"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00034" y="0"/>
            <a:ext cx="8229600" cy="928670"/>
          </a:xfrm>
        </p:spPr>
        <p:txBody>
          <a:bodyPr>
            <a:normAutofit/>
          </a:bodyPr>
          <a:lstStyle/>
          <a:p>
            <a:r>
              <a:rPr lang="en-US" sz="3200" dirty="0" smtClean="0"/>
              <a:t>IDEA DETAILS</a:t>
            </a:r>
            <a:endParaRPr lang="en-US" sz="3200" dirty="0"/>
          </a:p>
        </p:txBody>
      </p:sp>
      <p:sp>
        <p:nvSpPr>
          <p:cNvPr id="8" name="Content Placeholder 7"/>
          <p:cNvSpPr>
            <a:spLocks noGrp="1"/>
          </p:cNvSpPr>
          <p:nvPr>
            <p:ph idx="1"/>
          </p:nvPr>
        </p:nvSpPr>
        <p:spPr>
          <a:xfrm>
            <a:off x="357158" y="857232"/>
            <a:ext cx="8329642" cy="5857916"/>
          </a:xfrm>
          <a:ln>
            <a:solidFill>
              <a:schemeClr val="tx1"/>
            </a:solidFill>
          </a:ln>
        </p:spPr>
        <p:txBody>
          <a:bodyPr>
            <a:normAutofit fontScale="92500"/>
          </a:bodyPr>
          <a:lstStyle/>
          <a:p>
            <a:pPr algn="just"/>
            <a:r>
              <a:rPr lang="en-US" sz="2800" dirty="0" smtClean="0"/>
              <a:t>Agriculture, with its allied sectors, is unquestionably the largest livelihood provider in </a:t>
            </a:r>
            <a:r>
              <a:rPr lang="en-US" sz="2800" dirty="0" err="1" smtClean="0"/>
              <a:t>india</a:t>
            </a:r>
            <a:r>
              <a:rPr lang="en-US" sz="2800" dirty="0" err="1"/>
              <a:t>,</a:t>
            </a:r>
            <a:r>
              <a:rPr lang="en-US" sz="2800" dirty="0" err="1" smtClean="0"/>
              <a:t>more</a:t>
            </a:r>
            <a:r>
              <a:rPr lang="en-US" sz="2800" dirty="0" smtClean="0"/>
              <a:t> so in the vast rural </a:t>
            </a:r>
            <a:r>
              <a:rPr lang="en-US" sz="2800" dirty="0" err="1" smtClean="0"/>
              <a:t>areas.It</a:t>
            </a:r>
            <a:r>
              <a:rPr lang="en-US" sz="2800" dirty="0" smtClean="0"/>
              <a:t> also contributes a significant value to the gross domestic product(GDP).Development in agriculture will help in </a:t>
            </a:r>
            <a:r>
              <a:rPr lang="en-US" sz="2800" dirty="0" err="1" smtClean="0"/>
              <a:t>upliftment</a:t>
            </a:r>
            <a:r>
              <a:rPr lang="en-US" sz="2800" dirty="0" smtClean="0"/>
              <a:t> of farmers and also </a:t>
            </a:r>
            <a:r>
              <a:rPr lang="en-US" sz="2800" dirty="0" err="1" smtClean="0"/>
              <a:t>inturn</a:t>
            </a:r>
            <a:r>
              <a:rPr lang="en-US" sz="2800" dirty="0" smtClean="0"/>
              <a:t> India.</a:t>
            </a:r>
          </a:p>
          <a:p>
            <a:pPr algn="just">
              <a:buFont typeface="Wingdings" pitchFamily="2" charset="2"/>
              <a:buChar char="v"/>
            </a:pPr>
            <a:r>
              <a:rPr lang="en-US" sz="2800" dirty="0" smtClean="0"/>
              <a:t> But due to soil discrimination/misuse and imbalanced soil fertilizer </a:t>
            </a:r>
            <a:r>
              <a:rPr lang="en-US" sz="2800" dirty="0" err="1" smtClean="0"/>
              <a:t>use,Indian</a:t>
            </a:r>
            <a:r>
              <a:rPr lang="en-US" sz="2800" dirty="0" smtClean="0"/>
              <a:t> soil shows deficiency of nutrients.  Adding inappropriate amount of pesticides and fertilizers to the soil in the expectation of good yield can alter the natural cycling of nutrients in the soil.</a:t>
            </a:r>
          </a:p>
          <a:p>
            <a:pPr algn="just">
              <a:buClr>
                <a:schemeClr val="tx1"/>
              </a:buClr>
              <a:buFont typeface="Wingdings" pitchFamily="2" charset="2"/>
              <a:buChar char="v"/>
            </a:pPr>
            <a:r>
              <a:rPr lang="en-US" sz="2800" dirty="0" smtClean="0"/>
              <a:t>We have designed a solution to find the exact amount of nutrients required for the soil which can reduce the degradation of soil quality.</a:t>
            </a: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Algerian" pitchFamily="82" charset="0"/>
              </a:rPr>
              <a:t>Land in </a:t>
            </a:r>
            <a:r>
              <a:rPr lang="en-US" dirty="0" err="1" smtClean="0">
                <a:latin typeface="Algerian" pitchFamily="82" charset="0"/>
              </a:rPr>
              <a:t>india</a:t>
            </a:r>
            <a:endParaRPr lang="en-US" dirty="0">
              <a:latin typeface="Algerian" pitchFamily="82" charset="0"/>
            </a:endParaRPr>
          </a:p>
        </p:txBody>
      </p:sp>
      <p:sp>
        <p:nvSpPr>
          <p:cNvPr id="7" name="Text Placeholder 6"/>
          <p:cNvSpPr>
            <a:spLocks noGrp="1"/>
          </p:cNvSpPr>
          <p:nvPr>
            <p:ph type="body" idx="1"/>
          </p:nvPr>
        </p:nvSpPr>
        <p:spPr/>
        <p:txBody>
          <a:bodyPr/>
          <a:lstStyle/>
          <a:p>
            <a:r>
              <a:rPr lang="en-US" dirty="0" smtClean="0"/>
              <a:t>1970</a:t>
            </a:r>
            <a:endParaRPr lang="en-US" dirty="0"/>
          </a:p>
        </p:txBody>
      </p:sp>
      <p:sp>
        <p:nvSpPr>
          <p:cNvPr id="8" name="Text Placeholder 7"/>
          <p:cNvSpPr>
            <a:spLocks noGrp="1"/>
          </p:cNvSpPr>
          <p:nvPr>
            <p:ph type="body" sz="quarter" idx="3"/>
          </p:nvPr>
        </p:nvSpPr>
        <p:spPr/>
        <p:txBody>
          <a:bodyPr/>
          <a:lstStyle/>
          <a:p>
            <a:r>
              <a:rPr lang="en-US" dirty="0" smtClean="0"/>
              <a:t>2010</a:t>
            </a:r>
            <a:endParaRPr lang="en-US" dirty="0"/>
          </a:p>
        </p:txBody>
      </p:sp>
      <p:graphicFrame>
        <p:nvGraphicFramePr>
          <p:cNvPr id="15" name="Content Placeholder 14"/>
          <p:cNvGraphicFramePr>
            <a:graphicFrameLocks noGrp="1"/>
          </p:cNvGraphicFramePr>
          <p:nvPr>
            <p:ph sz="quarter" idx="4"/>
          </p:nvPr>
        </p:nvGraphicFramePr>
        <p:xfrm>
          <a:off x="4645025" y="2174875"/>
          <a:ext cx="4041775" cy="39512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 name="Content Placeholder 16"/>
          <p:cNvGraphicFramePr>
            <a:graphicFrameLocks noGrp="1"/>
          </p:cNvGraphicFramePr>
          <p:nvPr>
            <p:ph sz="half" idx="2"/>
          </p:nvPr>
        </p:nvGraphicFramePr>
        <p:xfrm>
          <a:off x="457200" y="2174875"/>
          <a:ext cx="4040188" cy="395128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725470"/>
          </a:xfrm>
        </p:spPr>
        <p:txBody>
          <a:bodyPr>
            <a:normAutofit fontScale="90000"/>
          </a:bodyPr>
          <a:lstStyle/>
          <a:p>
            <a:pPr algn="just"/>
            <a:r>
              <a:rPr lang="en-US" dirty="0" smtClean="0"/>
              <a:t>Solution</a:t>
            </a:r>
            <a:endParaRPr lang="en-US" dirty="0"/>
          </a:p>
        </p:txBody>
      </p:sp>
      <p:sp>
        <p:nvSpPr>
          <p:cNvPr id="8" name="Content Placeholder 7"/>
          <p:cNvSpPr>
            <a:spLocks noGrp="1"/>
          </p:cNvSpPr>
          <p:nvPr>
            <p:ph idx="1"/>
          </p:nvPr>
        </p:nvSpPr>
        <p:spPr>
          <a:xfrm>
            <a:off x="457200" y="928670"/>
            <a:ext cx="8229600" cy="5197493"/>
          </a:xfrm>
        </p:spPr>
        <p:txBody>
          <a:bodyPr>
            <a:normAutofit lnSpcReduction="10000"/>
          </a:bodyPr>
          <a:lstStyle/>
          <a:p>
            <a:pPr>
              <a:buFont typeface="Arial" pitchFamily="34" charset="0"/>
              <a:buChar char="•"/>
            </a:pPr>
            <a:r>
              <a:rPr lang="en-US" dirty="0" smtClean="0"/>
              <a:t>Hence we proposed an idea that advices the amount of pesticides and fertilizers to be used and gives information to the farmer about the  nutrients in the soil</a:t>
            </a:r>
          </a:p>
          <a:p>
            <a:pPr>
              <a:buFont typeface="Arial" pitchFamily="34" charset="0"/>
              <a:buChar char="•"/>
            </a:pPr>
            <a:r>
              <a:rPr lang="en-US" dirty="0" smtClean="0"/>
              <a:t>This application/idea also suggest the next crop to be grown which gives profit and also provides nutrients to the soil for different crops.</a:t>
            </a:r>
          </a:p>
          <a:p>
            <a:pPr>
              <a:buFont typeface="Arial" pitchFamily="34" charset="0"/>
              <a:buChar char="•"/>
            </a:pPr>
            <a:r>
              <a:rPr lang="en-US" dirty="0" smtClean="0"/>
              <a:t>This also gives information about the organic fertilizers used for the soil instead of additional usage of inorganic fertilizers.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pPr algn="just"/>
            <a:r>
              <a:rPr lang="en-US" dirty="0" smtClean="0">
                <a:latin typeface="Bahnschrift Condensed" pitchFamily="34" charset="0"/>
              </a:rPr>
              <a:t>SOIL TESTING</a:t>
            </a:r>
            <a:endParaRPr lang="en-US" dirty="0">
              <a:latin typeface="Bahnschrift Condensed" pitchFamily="34" charset="0"/>
            </a:endParaRPr>
          </a:p>
        </p:txBody>
      </p:sp>
      <p:sp>
        <p:nvSpPr>
          <p:cNvPr id="3" name="Content Placeholder 2"/>
          <p:cNvSpPr>
            <a:spLocks noGrp="1"/>
          </p:cNvSpPr>
          <p:nvPr>
            <p:ph idx="1"/>
          </p:nvPr>
        </p:nvSpPr>
        <p:spPr>
          <a:xfrm>
            <a:off x="457200" y="928670"/>
            <a:ext cx="8229600" cy="5197493"/>
          </a:xfrm>
        </p:spPr>
        <p:txBody>
          <a:bodyPr/>
          <a:lstStyle/>
          <a:p>
            <a:r>
              <a:rPr lang="en-US" dirty="0" smtClean="0"/>
              <a:t>Depending upon the pH value of the soil the nutrients are </a:t>
            </a:r>
            <a:r>
              <a:rPr lang="en-US" dirty="0" err="1" smtClean="0"/>
              <a:t>determined.Depending</a:t>
            </a:r>
            <a:r>
              <a:rPr lang="en-US" dirty="0" smtClean="0"/>
              <a:t> upon the</a:t>
            </a:r>
          </a:p>
          <a:p>
            <a:r>
              <a:rPr lang="en-US" dirty="0"/>
              <a:t> </a:t>
            </a:r>
            <a:r>
              <a:rPr lang="en-US" dirty="0" smtClean="0"/>
              <a:t>               nutrients value the usage and type of   </a:t>
            </a:r>
          </a:p>
          <a:p>
            <a:r>
              <a:rPr lang="en-US" dirty="0"/>
              <a:t> </a:t>
            </a:r>
            <a:r>
              <a:rPr lang="en-US" dirty="0" smtClean="0"/>
              <a:t>               fertilizers and pesticides vary. </a:t>
            </a:r>
            <a:endParaRPr lang="en-US" dirty="0"/>
          </a:p>
        </p:txBody>
      </p:sp>
      <p:pic>
        <p:nvPicPr>
          <p:cNvPr id="2085" name="Picture 37" descr="C:\Users\psate\AppData\Local\Microsoft\Windows\INetCache\IE\K8XMOC2Z\fsufs-04-00106-g001[1].jpg"/>
          <p:cNvPicPr>
            <a:picLocks noChangeAspect="1" noChangeArrowheads="1"/>
          </p:cNvPicPr>
          <p:nvPr/>
        </p:nvPicPr>
        <p:blipFill>
          <a:blip r:embed="rId2" cstate="print"/>
          <a:srcRect/>
          <a:stretch>
            <a:fillRect/>
          </a:stretch>
        </p:blipFill>
        <p:spPr bwMode="auto">
          <a:xfrm>
            <a:off x="3643306" y="3357562"/>
            <a:ext cx="5326975" cy="3347737"/>
          </a:xfrm>
          <a:prstGeom prst="rect">
            <a:avLst/>
          </a:prstGeom>
          <a:noFill/>
        </p:spPr>
      </p:pic>
      <p:pic>
        <p:nvPicPr>
          <p:cNvPr id="2086" name="Picture 38" descr="C:\Users\psate\AppData\Local\Microsoft\Windows\INetCache\IE\8YL7U3ZC\ph1[1].jpg"/>
          <p:cNvPicPr>
            <a:picLocks noChangeAspect="1" noChangeArrowheads="1"/>
          </p:cNvPicPr>
          <p:nvPr/>
        </p:nvPicPr>
        <p:blipFill>
          <a:blip r:embed="rId3" cstate="print"/>
          <a:srcRect/>
          <a:stretch>
            <a:fillRect/>
          </a:stretch>
        </p:blipFill>
        <p:spPr bwMode="auto">
          <a:xfrm>
            <a:off x="0" y="2143116"/>
            <a:ext cx="1990725" cy="27432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dirty="0" smtClean="0"/>
              <a:t>Steps for designing</a:t>
            </a:r>
            <a:endParaRPr lang="en-US" dirty="0"/>
          </a:p>
        </p:txBody>
      </p:sp>
      <p:graphicFrame>
        <p:nvGraphicFramePr>
          <p:cNvPr id="4" name="Content Placeholder 3"/>
          <p:cNvGraphicFramePr>
            <a:graphicFrameLocks noGrp="1"/>
          </p:cNvGraphicFramePr>
          <p:nvPr>
            <p:ph idx="1"/>
          </p:nvPr>
        </p:nvGraphicFramePr>
        <p:xfrm>
          <a:off x="457200" y="1600201"/>
          <a:ext cx="8229600" cy="29718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1500166" y="857232"/>
          <a:ext cx="6691338" cy="588965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pPr algn="just"/>
            <a:r>
              <a:rPr lang="en-US" dirty="0" smtClean="0"/>
              <a:t>EXECUTION CYCLE</a:t>
            </a:r>
            <a:endParaRPr lang="en-US" dirty="0"/>
          </a:p>
        </p:txBody>
      </p:sp>
      <p:graphicFrame>
        <p:nvGraphicFramePr>
          <p:cNvPr id="5" name="Content Placeholder 4"/>
          <p:cNvGraphicFramePr>
            <a:graphicFrameLocks noGrp="1"/>
          </p:cNvGraphicFramePr>
          <p:nvPr>
            <p:ph idx="1"/>
          </p:nvPr>
        </p:nvGraphicFramePr>
        <p:xfrm>
          <a:off x="500063" y="1143000"/>
          <a:ext cx="8229600" cy="45259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785834"/>
          </a:xfrm>
        </p:spPr>
        <p:txBody>
          <a:bodyPr/>
          <a:lstStyle/>
          <a:p>
            <a:pPr algn="just"/>
            <a:r>
              <a:rPr lang="en-US" dirty="0" smtClean="0"/>
              <a:t>BENIFITS </a:t>
            </a:r>
            <a:endParaRPr lang="en-US" dirty="0"/>
          </a:p>
        </p:txBody>
      </p:sp>
      <p:sp>
        <p:nvSpPr>
          <p:cNvPr id="3" name="Content Placeholder 2"/>
          <p:cNvSpPr>
            <a:spLocks noGrp="1"/>
          </p:cNvSpPr>
          <p:nvPr>
            <p:ph idx="1"/>
          </p:nvPr>
        </p:nvSpPr>
        <p:spPr>
          <a:xfrm>
            <a:off x="457200" y="1142984"/>
            <a:ext cx="8229600" cy="5143536"/>
          </a:xfrm>
        </p:spPr>
        <p:txBody>
          <a:bodyPr>
            <a:normAutofit/>
          </a:bodyPr>
          <a:lstStyle/>
          <a:p>
            <a:pPr>
              <a:buFont typeface="Arial" pitchFamily="34" charset="0"/>
              <a:buChar char="•"/>
            </a:pPr>
            <a:r>
              <a:rPr lang="en-US" dirty="0" smtClean="0"/>
              <a:t>This application gives  information to the farmers about usage of the specific fertilizers</a:t>
            </a:r>
          </a:p>
          <a:p>
            <a:pPr>
              <a:buFont typeface="Arial" pitchFamily="34" charset="0"/>
              <a:buChar char="•"/>
            </a:pPr>
            <a:r>
              <a:rPr lang="en-US" dirty="0" smtClean="0"/>
              <a:t>This prevents from disturbing the natural cycle of the soil.</a:t>
            </a:r>
          </a:p>
          <a:p>
            <a:pPr>
              <a:buFont typeface="Arial" pitchFamily="34" charset="0"/>
              <a:buChar char="•"/>
            </a:pPr>
            <a:r>
              <a:rPr lang="en-US" dirty="0" smtClean="0"/>
              <a:t>This also prevents the water from being polluted by the fertilizers which  can also have indirect effects on humans.</a:t>
            </a:r>
          </a:p>
          <a:p>
            <a:pPr>
              <a:buFont typeface="Arial" pitchFamily="34" charset="0"/>
              <a:buChar char="•"/>
            </a:pPr>
            <a:r>
              <a:rPr lang="en-US" dirty="0" smtClean="0"/>
              <a:t>The proper nutrients help the crop in growth and also gives </a:t>
            </a:r>
            <a:r>
              <a:rPr lang="en-US" smtClean="0"/>
              <a:t>better result.</a:t>
            </a:r>
            <a:endParaRPr lang="en-US" dirty="0" smtClean="0"/>
          </a:p>
          <a:p>
            <a:pPr>
              <a:buFont typeface="Arial" pitchFamily="34" charset="0"/>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lgerian" pitchFamily="82" charset="0"/>
              </a:rPr>
              <a:t>Thankyou</a:t>
            </a:r>
            <a:endParaRPr lang="en-US" dirty="0">
              <a:latin typeface="Algerian" pitchFamily="82" charset="0"/>
            </a:endParaRPr>
          </a:p>
        </p:txBody>
      </p:sp>
      <p:sp>
        <p:nvSpPr>
          <p:cNvPr id="3" name="Content Placeholder 2"/>
          <p:cNvSpPr>
            <a:spLocks noGrp="1"/>
          </p:cNvSpPr>
          <p:nvPr>
            <p:ph idx="1"/>
          </p:nvPr>
        </p:nvSpPr>
        <p:spPr/>
        <p:txBody>
          <a:bodyPr/>
          <a:lstStyle/>
          <a:p>
            <a:r>
              <a:rPr lang="en-US" dirty="0" smtClean="0"/>
              <a:t>My special thanks to my teachers and my parent who have been supporting me .</a:t>
            </a:r>
          </a:p>
          <a:p>
            <a:endParaRPr lang="en-US" dirty="0"/>
          </a:p>
          <a:p>
            <a:r>
              <a:rPr lang="en-US" dirty="0" smtClean="0"/>
              <a:t>          Also I wanted to express my special thanks to the farmers working out there.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475</TotalTime>
  <Words>406</Words>
  <Application>Microsoft Office PowerPoint</Application>
  <PresentationFormat>On-screen Show (4:3)</PresentationFormat>
  <Paragraphs>49</Paragraphs>
  <Slides>9</Slides>
  <Notes>2</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    Nutri soil</vt:lpstr>
      <vt:lpstr>IDEA DETAILS</vt:lpstr>
      <vt:lpstr>Land in india</vt:lpstr>
      <vt:lpstr>Solution</vt:lpstr>
      <vt:lpstr>SOIL TESTING</vt:lpstr>
      <vt:lpstr>Steps for designing</vt:lpstr>
      <vt:lpstr>EXECUTION CYCLE</vt:lpstr>
      <vt:lpstr>BENIFITS </vt:lpstr>
      <vt:lpstr>Thankyou</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Sateesh Pullaigari</dc:creator>
  <cp:lastModifiedBy>Sateesh Pullaigari</cp:lastModifiedBy>
  <cp:revision>39</cp:revision>
  <dcterms:created xsi:type="dcterms:W3CDTF">2023-07-08T12:53:11Z</dcterms:created>
  <dcterms:modified xsi:type="dcterms:W3CDTF">2025-04-01T18:35:29Z</dcterms:modified>
</cp:coreProperties>
</file>