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BE59-E5ED-25F5-F0CB-DAF4BFBFC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6B4CC-A243-C52C-7376-3B6742655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2564D-2863-F1E2-2A59-1C18418F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D5DDE-DB86-A1C5-8732-9EE5AA34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C48A-96D9-1006-1005-4D0469E7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53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5EC6-0E82-140F-7E20-A4BAAB84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8748E-64AB-DE54-6DB3-DFE6DDD84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5C934-8E8B-7091-2AED-F7FD718C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7B0C3-4F93-65BE-987E-A78E5440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610D0-BDFC-5F72-66EF-0E876429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15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2E3E8-45C4-359A-AE9F-FA0946759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CF1C6-AF26-61C9-3A6D-12719E647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84F0-2CA0-53C4-E783-68763FF8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3C32D-DB98-4F27-3E69-2391D0E1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FED0-9A39-CA0B-034C-0A50A13D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6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63FE-80A9-F69C-A0F4-E495D309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A250-02CD-A716-ECFB-65CD59B7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42929-2028-22A6-4B15-21735D6C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B2134-E404-46A3-CD46-FBEC3E58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78B9-C764-27F2-1E85-C8A44637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72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0BBF-A57B-6E07-5FFE-1C9A9413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F9D7A-EF84-E02E-9D8A-0C70F279F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42E6B-A751-FE17-3485-4CAF758D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AD7B-0831-F2A5-F0AD-22BDF1AC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CA7E4-3A97-187D-DE27-448CF781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49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3CB6-95E0-1519-99A1-4169388B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79C12-DF7F-C5A4-776D-2454D012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930EA-B944-632E-A2D1-51AF9D9A1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284A-E00B-A298-826F-F4ED1AC9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EC76D-B39B-60CD-FA99-412CFC3D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C0E04-DD63-2EF1-7E49-D4BBC4DB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8C12-C2E9-1D43-A085-68C615DA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E3515-4B53-6302-BDDA-7B07AE5CA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3220A-941C-ABD6-4A18-127BE0581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4B75B-78C0-8B1E-73A8-EA5661CE1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B31DF-DE6F-F8A0-E777-F1F054CE6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E8FBE-CEE9-0881-9D2F-B3A573BB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E985D-9D9A-C299-E754-6A3AE2C1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7366C-C8F4-4B90-4F35-F8088CF8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9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F165-0EF0-5A27-3F63-0A6F8AD8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D343F-F654-3E3D-7731-C6B87DB7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A1CF7-8B88-40A6-EE8A-16BC8B80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C68BD-91E0-1ECC-9B95-BD5FC82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09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FD572-DC9C-A424-BF45-8FEF22F9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6D65E-65EB-6577-8422-731B1BD3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386CB-8749-6132-2A4F-C45A09A7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1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E926-73EF-1C34-4768-D2082A4C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F930-60E9-AC01-81EB-83D1470B3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43D48-4792-760A-E3A5-7D430F56E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39CE7-70E2-8B91-5849-ED6E11F2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F98E4-2621-54C2-4120-3243CFA7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B5DD4-2DD5-4AF9-1052-443C43C2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28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059C-4C19-FA1F-A6DA-9CC4C5DE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13018-BA15-296F-1D9D-C5DE52B7F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02EBD-53DB-267B-E3E2-1100AE19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32020-C27A-C076-CC80-E19DFF84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CFA6E-BCE3-F1DC-C3DD-25CCD779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4D4AB-A597-1F4A-8B6F-7280A9E3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3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A55AC-233D-4CB0-987A-1D226253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1EC9E-8569-78D8-C020-DC7CBDCF2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95C4C-E430-F669-B9EF-B32AA2FAC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E6834-0BBB-B72D-9052-5691E92A2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918C-B9EE-65C5-F060-FA32F8D4F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89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961208-BE74-F45B-D562-76589E13E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960" y="2433003"/>
            <a:ext cx="9144000" cy="868997"/>
          </a:xfrm>
        </p:spPr>
        <p:txBody>
          <a:bodyPr>
            <a:normAutofit fontScale="90000"/>
          </a:bodyPr>
          <a:lstStyle/>
          <a:p>
            <a:r>
              <a:rPr lang="en-US" dirty="0"/>
              <a:t>Lending Club Case Study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9A7905-C83D-E15B-13E4-A1649351C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0" y="6035390"/>
            <a:ext cx="4731757" cy="457008"/>
          </a:xfrm>
        </p:spPr>
        <p:txBody>
          <a:bodyPr/>
          <a:lstStyle/>
          <a:p>
            <a:r>
              <a:rPr lang="en-US" dirty="0"/>
              <a:t>From:      Neetika Agarwal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15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03-507C-EE13-196A-4BCA925A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D9B5-F4BB-8673-F7C2-93A515B5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240" y="1764665"/>
            <a:ext cx="10515600" cy="4351338"/>
          </a:xfrm>
        </p:spPr>
        <p:txBody>
          <a:bodyPr/>
          <a:lstStyle/>
          <a:p>
            <a:r>
              <a:rPr lang="en-US" dirty="0"/>
              <a:t>The main goal is to derive those factors which help in assessing that a person might be a defaulter or in other words it could be a default loan application.</a:t>
            </a:r>
          </a:p>
          <a:p>
            <a:r>
              <a:rPr lang="en-US" dirty="0"/>
              <a:t>This way the insurance company would not lose its money in the default applications and risk will be reduced.</a:t>
            </a:r>
          </a:p>
          <a:p>
            <a:endParaRPr lang="en-IN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4F47DD2-3EE3-9AE2-65D8-E9AFC788A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230" y="4085272"/>
            <a:ext cx="27813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7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03-507C-EE13-196A-4BCA925A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to start?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D9B5-F4BB-8673-F7C2-93A515B5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240" y="1764665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err="1"/>
              <a:t>Analyze</a:t>
            </a:r>
            <a:r>
              <a:rPr lang="en-IN" sz="2400" dirty="0"/>
              <a:t> the type of variables. Here they can be divided into 3 types:-</a:t>
            </a:r>
          </a:p>
          <a:p>
            <a:pPr lvl="1"/>
            <a:r>
              <a:rPr lang="en-IN" dirty="0"/>
              <a:t>Customer variables</a:t>
            </a:r>
          </a:p>
          <a:p>
            <a:pPr lvl="1"/>
            <a:r>
              <a:rPr lang="en-IN" dirty="0"/>
              <a:t>Loan related</a:t>
            </a:r>
          </a:p>
          <a:p>
            <a:pPr lvl="1"/>
            <a:r>
              <a:rPr lang="en-IN" dirty="0"/>
              <a:t>Post Loan variables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u="sng" dirty="0"/>
              <a:t>Customer variables</a:t>
            </a:r>
            <a:r>
              <a:rPr lang="en-IN" dirty="0"/>
              <a:t>:- These concern the customer like address, title, annual income etc.</a:t>
            </a:r>
          </a:p>
          <a:p>
            <a:pPr marL="457200" lvl="1" indent="0">
              <a:buNone/>
            </a:pPr>
            <a:r>
              <a:rPr lang="en-IN" u="sng" dirty="0"/>
              <a:t>Loan related</a:t>
            </a:r>
            <a:r>
              <a:rPr lang="en-IN" dirty="0"/>
              <a:t>:- These include the loan terms like amount of loan approved , interest rate, tenure etc.</a:t>
            </a:r>
          </a:p>
          <a:p>
            <a:pPr marL="457200" lvl="1" indent="0">
              <a:buNone/>
            </a:pPr>
            <a:r>
              <a:rPr lang="en-IN" u="sng" dirty="0"/>
              <a:t>Post Loan variables</a:t>
            </a:r>
            <a:r>
              <a:rPr lang="en-IN" dirty="0"/>
              <a:t>:- These variables as the name suggest indicate all factors after a loan is approved.  So these shouldn’t be considered for observation and can be removed.</a:t>
            </a:r>
          </a:p>
        </p:txBody>
      </p:sp>
    </p:spTree>
    <p:extLst>
      <p:ext uri="{BB962C8B-B14F-4D97-AF65-F5344CB8AC3E}">
        <p14:creationId xmlns:p14="http://schemas.microsoft.com/office/powerpoint/2010/main" val="31490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03-507C-EE13-196A-4BCA925A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D9B5-F4BB-8673-F7C2-93A515B5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240" y="17646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order to clean the data and get the required data only:</a:t>
            </a:r>
          </a:p>
          <a:p>
            <a:pPr marL="514350" indent="-514350">
              <a:buAutoNum type="arabicParenR"/>
            </a:pPr>
            <a:r>
              <a:rPr lang="en-US" dirty="0"/>
              <a:t>Cleaning missing values</a:t>
            </a:r>
          </a:p>
          <a:p>
            <a:pPr marL="514350" indent="-514350">
              <a:buAutoNum type="arabicParenR"/>
            </a:pPr>
            <a:r>
              <a:rPr lang="en-US" dirty="0"/>
              <a:t>Remove columns which have more than 70% NA as the value.</a:t>
            </a:r>
          </a:p>
          <a:p>
            <a:pPr marL="514350" indent="-514350">
              <a:buAutoNum type="arabicParenR"/>
            </a:pPr>
            <a:r>
              <a:rPr lang="en-US" dirty="0"/>
              <a:t>Remove columns with redundant values(if a column has only one value for all rows, then it can be removed)</a:t>
            </a:r>
          </a:p>
          <a:p>
            <a:pPr marL="514350" indent="-514350">
              <a:buAutoNum type="arabicParenR"/>
            </a:pPr>
            <a:r>
              <a:rPr lang="en-US" dirty="0"/>
              <a:t>There are 3 types of loan status:- Fully paid, charged off and current. Remove the current applications as for them application is still going on and we won’t be able to conclude anything.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39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03-507C-EE13-196A-4BCA925A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CD95F-D74F-18A0-B936-229301A635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shows how many people have fully paid the loan and how many are defaulted. Around 15% are defaulters.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7819EC8-CC38-7B4E-7E06-B6D2A414C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89" y="1825625"/>
            <a:ext cx="4697340" cy="418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98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03-507C-EE13-196A-4BCA925A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Visualizations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CD95F-D74F-18A0-B936-229301A63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9256" y="1825625"/>
            <a:ext cx="4234543" cy="4351338"/>
          </a:xfrm>
        </p:spPr>
        <p:txBody>
          <a:bodyPr/>
          <a:lstStyle/>
          <a:p>
            <a:r>
              <a:rPr lang="en-US" dirty="0"/>
              <a:t>This shows the count of people with different home ownership and different loan status. Most of the defaulters either rent or Mortgage a house. Only few of them have their own house.</a:t>
            </a:r>
          </a:p>
          <a:p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ADF9BD-8E12-3096-219D-4C8B19B2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65973"/>
            <a:ext cx="6007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1180D2-E682-F75F-F6B9-16E7C2B3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63" y="1971658"/>
            <a:ext cx="5238924" cy="291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8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305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Lending Club Case Study</vt:lpstr>
      <vt:lpstr>Problem Statement</vt:lpstr>
      <vt:lpstr>How to start?</vt:lpstr>
      <vt:lpstr>Data Cleaning</vt:lpstr>
      <vt:lpstr>Visualizations</vt:lpstr>
      <vt:lpstr>Visualizations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Neetika Agarwal</dc:creator>
  <cp:lastModifiedBy>Neetika Agarwal</cp:lastModifiedBy>
  <cp:revision>5</cp:revision>
  <dcterms:created xsi:type="dcterms:W3CDTF">2022-11-07T09:49:54Z</dcterms:created>
  <dcterms:modified xsi:type="dcterms:W3CDTF">2022-11-08T20:02:35Z</dcterms:modified>
</cp:coreProperties>
</file>