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8"/>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31412C-39C0-47E9-8251-3147CAD4CFEB}"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EC289B7-1439-4E48-A7C5-C9CE3078D711}">
      <dgm:prSet/>
      <dgm:spPr/>
      <dgm:t>
        <a:bodyPr/>
        <a:lstStyle/>
        <a:p>
          <a:r>
            <a:rPr lang="en-US"/>
            <a:t>Project</a:t>
          </a:r>
        </a:p>
      </dgm:t>
    </dgm:pt>
    <dgm:pt modelId="{320B592A-A9D8-4B60-854C-0702C913287A}" type="parTrans" cxnId="{AA3798DD-8BBB-41FD-8AF6-C0939BE03194}">
      <dgm:prSet/>
      <dgm:spPr/>
      <dgm:t>
        <a:bodyPr/>
        <a:lstStyle/>
        <a:p>
          <a:endParaRPr lang="en-US"/>
        </a:p>
      </dgm:t>
    </dgm:pt>
    <dgm:pt modelId="{829B83F3-B257-4E03-BD0B-891B8248BAFF}" type="sibTrans" cxnId="{AA3798DD-8BBB-41FD-8AF6-C0939BE03194}">
      <dgm:prSet/>
      <dgm:spPr/>
      <dgm:t>
        <a:bodyPr/>
        <a:lstStyle/>
        <a:p>
          <a:endParaRPr lang="en-US"/>
        </a:p>
      </dgm:t>
    </dgm:pt>
    <dgm:pt modelId="{3F8A4CDB-E91E-4A94-A162-0F36A5E7E83F}">
      <dgm:prSet/>
      <dgm:spPr/>
      <dgm:t>
        <a:bodyPr/>
        <a:lstStyle/>
        <a:p>
          <a:r>
            <a:rPr lang="en-US" dirty="0"/>
            <a:t>Project Ideas, find three datasets of interest and turn those into project idea drafts. You can also combine two or more datasets to answer a single question. </a:t>
          </a:r>
        </a:p>
      </dgm:t>
    </dgm:pt>
    <dgm:pt modelId="{84670AA0-31D9-4708-AEF8-981D03DF6BFE}" type="parTrans" cxnId="{FB0F19F5-96B1-4F02-BFFC-6D6D0FD40A9B}">
      <dgm:prSet/>
      <dgm:spPr/>
      <dgm:t>
        <a:bodyPr/>
        <a:lstStyle/>
        <a:p>
          <a:endParaRPr lang="en-US"/>
        </a:p>
      </dgm:t>
    </dgm:pt>
    <dgm:pt modelId="{6CC68A99-2DDF-4716-A02C-D320ECB6CA99}" type="sibTrans" cxnId="{FB0F19F5-96B1-4F02-BFFC-6D6D0FD40A9B}">
      <dgm:prSet/>
      <dgm:spPr/>
      <dgm:t>
        <a:bodyPr/>
        <a:lstStyle/>
        <a:p>
          <a:endParaRPr lang="en-US"/>
        </a:p>
      </dgm:t>
    </dgm:pt>
    <dgm:pt modelId="{4B6DF9A7-4FB0-463A-BA9D-038D3CB819F6}">
      <dgm:prSet/>
      <dgm:spPr/>
      <dgm:t>
        <a:bodyPr/>
        <a:lstStyle/>
        <a:p>
          <a:r>
            <a:rPr lang="en-US"/>
            <a:t>Include</a:t>
          </a:r>
        </a:p>
      </dgm:t>
    </dgm:pt>
    <dgm:pt modelId="{CD12EC72-AD15-4C21-A08E-ED392C26F7EB}" type="parTrans" cxnId="{05E803C6-1D0C-4250-895D-E9A1FB99071C}">
      <dgm:prSet/>
      <dgm:spPr/>
      <dgm:t>
        <a:bodyPr/>
        <a:lstStyle/>
        <a:p>
          <a:endParaRPr lang="en-US"/>
        </a:p>
      </dgm:t>
    </dgm:pt>
    <dgm:pt modelId="{331DA197-1AA0-47C5-BBC5-69BFC6E89E11}" type="sibTrans" cxnId="{05E803C6-1D0C-4250-895D-E9A1FB99071C}">
      <dgm:prSet/>
      <dgm:spPr/>
      <dgm:t>
        <a:bodyPr/>
        <a:lstStyle/>
        <a:p>
          <a:endParaRPr lang="en-US"/>
        </a:p>
      </dgm:t>
    </dgm:pt>
    <dgm:pt modelId="{ABF5F0C4-A08A-40D3-8EB7-3D41757FFDCE}">
      <dgm:prSet/>
      <dgm:spPr/>
      <dgm:t>
        <a:bodyPr/>
        <a:lstStyle/>
        <a:p>
          <a:r>
            <a:rPr lang="en-US"/>
            <a:t>Include a short description of each idea. The description should briefly discuss the problem and the data you’ll use to solve it. At this point, there’s no need to outline specific methods and techniques. </a:t>
          </a:r>
        </a:p>
      </dgm:t>
    </dgm:pt>
    <dgm:pt modelId="{A808EAFB-42EE-4DF6-A8F8-ED01AF12C1CB}" type="parTrans" cxnId="{4AC9F4D6-B524-4BB1-87B4-7DC6F902F0E9}">
      <dgm:prSet/>
      <dgm:spPr/>
      <dgm:t>
        <a:bodyPr/>
        <a:lstStyle/>
        <a:p>
          <a:endParaRPr lang="en-US"/>
        </a:p>
      </dgm:t>
    </dgm:pt>
    <dgm:pt modelId="{19CD596D-8EAF-41F9-BF91-3EB4F189DC9C}" type="sibTrans" cxnId="{4AC9F4D6-B524-4BB1-87B4-7DC6F902F0E9}">
      <dgm:prSet/>
      <dgm:spPr/>
      <dgm:t>
        <a:bodyPr/>
        <a:lstStyle/>
        <a:p>
          <a:endParaRPr lang="en-US"/>
        </a:p>
      </dgm:t>
    </dgm:pt>
    <dgm:pt modelId="{21727FB0-EDA5-44D7-ACC7-4DB11B33BC2A}">
      <dgm:prSet/>
      <dgm:spPr/>
      <dgm:t>
        <a:bodyPr/>
        <a:lstStyle/>
        <a:p>
          <a:r>
            <a:rPr lang="en-US"/>
            <a:t>Post</a:t>
          </a:r>
        </a:p>
      </dgm:t>
    </dgm:pt>
    <dgm:pt modelId="{8C07F2C1-E70C-4A49-AA56-FB765911A981}" type="parTrans" cxnId="{BBBA3019-5EE5-46AC-A954-85A1C71E4003}">
      <dgm:prSet/>
      <dgm:spPr/>
      <dgm:t>
        <a:bodyPr/>
        <a:lstStyle/>
        <a:p>
          <a:endParaRPr lang="en-US"/>
        </a:p>
      </dgm:t>
    </dgm:pt>
    <dgm:pt modelId="{67127C3B-E3D6-4200-8A59-C45E4DE2B00E}" type="sibTrans" cxnId="{BBBA3019-5EE5-46AC-A954-85A1C71E4003}">
      <dgm:prSet/>
      <dgm:spPr/>
      <dgm:t>
        <a:bodyPr/>
        <a:lstStyle/>
        <a:p>
          <a:endParaRPr lang="en-US"/>
        </a:p>
      </dgm:t>
    </dgm:pt>
    <dgm:pt modelId="{D8D972CD-1D32-4F62-9FB2-AE7380101DC8}">
      <dgm:prSet/>
      <dgm:spPr/>
      <dgm:t>
        <a:bodyPr/>
        <a:lstStyle/>
        <a:p>
          <a:r>
            <a:rPr lang="en-US" dirty="0"/>
            <a:t>Post your idea, including the title</a:t>
          </a:r>
        </a:p>
      </dgm:t>
    </dgm:pt>
    <dgm:pt modelId="{BB50734B-5FE0-46AD-831D-FA96B30D8635}" type="parTrans" cxnId="{48D0018E-E0D5-4103-8891-6EE56922198B}">
      <dgm:prSet/>
      <dgm:spPr/>
      <dgm:t>
        <a:bodyPr/>
        <a:lstStyle/>
        <a:p>
          <a:endParaRPr lang="en-US"/>
        </a:p>
      </dgm:t>
    </dgm:pt>
    <dgm:pt modelId="{6A3D8EDD-D74D-4CAA-9C8C-8E7E477C4B28}" type="sibTrans" cxnId="{48D0018E-E0D5-4103-8891-6EE56922198B}">
      <dgm:prSet/>
      <dgm:spPr/>
      <dgm:t>
        <a:bodyPr/>
        <a:lstStyle/>
        <a:p>
          <a:endParaRPr lang="en-US"/>
        </a:p>
      </dgm:t>
    </dgm:pt>
    <dgm:pt modelId="{D6B182CA-1F3C-FD49-AFE1-6AB6ADCA7484}" type="pres">
      <dgm:prSet presAssocID="{2231412C-39C0-47E9-8251-3147CAD4CFEB}" presName="vert0" presStyleCnt="0">
        <dgm:presLayoutVars>
          <dgm:dir/>
          <dgm:animOne val="branch"/>
          <dgm:animLvl val="lvl"/>
        </dgm:presLayoutVars>
      </dgm:prSet>
      <dgm:spPr/>
    </dgm:pt>
    <dgm:pt modelId="{8DAD7E9E-8C2E-B54C-81DE-1A6FB3A411FC}" type="pres">
      <dgm:prSet presAssocID="{DEC289B7-1439-4E48-A7C5-C9CE3078D711}" presName="thickLine" presStyleLbl="alignNode1" presStyleIdx="0" presStyleCnt="3"/>
      <dgm:spPr/>
    </dgm:pt>
    <dgm:pt modelId="{522F8A00-35B9-3842-81EE-5467B24BDE09}" type="pres">
      <dgm:prSet presAssocID="{DEC289B7-1439-4E48-A7C5-C9CE3078D711}" presName="horz1" presStyleCnt="0"/>
      <dgm:spPr/>
    </dgm:pt>
    <dgm:pt modelId="{5FB06F3A-8EE8-274C-8BD0-201815F79E64}" type="pres">
      <dgm:prSet presAssocID="{DEC289B7-1439-4E48-A7C5-C9CE3078D711}" presName="tx1" presStyleLbl="revTx" presStyleIdx="0" presStyleCnt="6"/>
      <dgm:spPr/>
    </dgm:pt>
    <dgm:pt modelId="{76B33885-10BC-8F4A-8221-C7F79958BFFB}" type="pres">
      <dgm:prSet presAssocID="{DEC289B7-1439-4E48-A7C5-C9CE3078D711}" presName="vert1" presStyleCnt="0"/>
      <dgm:spPr/>
    </dgm:pt>
    <dgm:pt modelId="{41A2C0A8-DE21-B448-B74B-559C495B5D5E}" type="pres">
      <dgm:prSet presAssocID="{3F8A4CDB-E91E-4A94-A162-0F36A5E7E83F}" presName="vertSpace2a" presStyleCnt="0"/>
      <dgm:spPr/>
    </dgm:pt>
    <dgm:pt modelId="{9F6914A7-6176-EA46-8444-3060E30D88FE}" type="pres">
      <dgm:prSet presAssocID="{3F8A4CDB-E91E-4A94-A162-0F36A5E7E83F}" presName="horz2" presStyleCnt="0"/>
      <dgm:spPr/>
    </dgm:pt>
    <dgm:pt modelId="{B8C2D188-5CE0-9B45-B9D3-E157B3CC4EA5}" type="pres">
      <dgm:prSet presAssocID="{3F8A4CDB-E91E-4A94-A162-0F36A5E7E83F}" presName="horzSpace2" presStyleCnt="0"/>
      <dgm:spPr/>
    </dgm:pt>
    <dgm:pt modelId="{537CD015-6336-4148-96D2-BEDC05F2C5CA}" type="pres">
      <dgm:prSet presAssocID="{3F8A4CDB-E91E-4A94-A162-0F36A5E7E83F}" presName="tx2" presStyleLbl="revTx" presStyleIdx="1" presStyleCnt="6"/>
      <dgm:spPr/>
    </dgm:pt>
    <dgm:pt modelId="{CBA945CE-3EE5-B149-B486-72AD4ABE6130}" type="pres">
      <dgm:prSet presAssocID="{3F8A4CDB-E91E-4A94-A162-0F36A5E7E83F}" presName="vert2" presStyleCnt="0"/>
      <dgm:spPr/>
    </dgm:pt>
    <dgm:pt modelId="{DF0E0FF1-4310-A441-AEAF-5232848AF9D4}" type="pres">
      <dgm:prSet presAssocID="{3F8A4CDB-E91E-4A94-A162-0F36A5E7E83F}" presName="thinLine2b" presStyleLbl="callout" presStyleIdx="0" presStyleCnt="3"/>
      <dgm:spPr/>
    </dgm:pt>
    <dgm:pt modelId="{2A4A7C40-E5F8-4B4C-9AF9-56009C5416D3}" type="pres">
      <dgm:prSet presAssocID="{3F8A4CDB-E91E-4A94-A162-0F36A5E7E83F}" presName="vertSpace2b" presStyleCnt="0"/>
      <dgm:spPr/>
    </dgm:pt>
    <dgm:pt modelId="{4CE25900-01AD-EC4E-9A79-71390FBFAA4A}" type="pres">
      <dgm:prSet presAssocID="{4B6DF9A7-4FB0-463A-BA9D-038D3CB819F6}" presName="thickLine" presStyleLbl="alignNode1" presStyleIdx="1" presStyleCnt="3"/>
      <dgm:spPr/>
    </dgm:pt>
    <dgm:pt modelId="{C650C395-644A-2B4A-9E37-FC6DFFFA6BA3}" type="pres">
      <dgm:prSet presAssocID="{4B6DF9A7-4FB0-463A-BA9D-038D3CB819F6}" presName="horz1" presStyleCnt="0"/>
      <dgm:spPr/>
    </dgm:pt>
    <dgm:pt modelId="{54BF89D9-F2F6-4548-94ED-0B7DC123FC1F}" type="pres">
      <dgm:prSet presAssocID="{4B6DF9A7-4FB0-463A-BA9D-038D3CB819F6}" presName="tx1" presStyleLbl="revTx" presStyleIdx="2" presStyleCnt="6"/>
      <dgm:spPr/>
    </dgm:pt>
    <dgm:pt modelId="{3A273B12-F516-9543-8CE5-3FD835B42147}" type="pres">
      <dgm:prSet presAssocID="{4B6DF9A7-4FB0-463A-BA9D-038D3CB819F6}" presName="vert1" presStyleCnt="0"/>
      <dgm:spPr/>
    </dgm:pt>
    <dgm:pt modelId="{AC75EAC4-29FA-8042-BA04-3DED41B3D7B4}" type="pres">
      <dgm:prSet presAssocID="{ABF5F0C4-A08A-40D3-8EB7-3D41757FFDCE}" presName="vertSpace2a" presStyleCnt="0"/>
      <dgm:spPr/>
    </dgm:pt>
    <dgm:pt modelId="{B4F6CA25-A3EE-D745-823B-07CEF13706E7}" type="pres">
      <dgm:prSet presAssocID="{ABF5F0C4-A08A-40D3-8EB7-3D41757FFDCE}" presName="horz2" presStyleCnt="0"/>
      <dgm:spPr/>
    </dgm:pt>
    <dgm:pt modelId="{8E1871FF-91C2-FD41-A1DB-E0729A2D806F}" type="pres">
      <dgm:prSet presAssocID="{ABF5F0C4-A08A-40D3-8EB7-3D41757FFDCE}" presName="horzSpace2" presStyleCnt="0"/>
      <dgm:spPr/>
    </dgm:pt>
    <dgm:pt modelId="{B0BFB31B-3D9E-D44A-8DA1-1F8D5AB56624}" type="pres">
      <dgm:prSet presAssocID="{ABF5F0C4-A08A-40D3-8EB7-3D41757FFDCE}" presName="tx2" presStyleLbl="revTx" presStyleIdx="3" presStyleCnt="6"/>
      <dgm:spPr/>
    </dgm:pt>
    <dgm:pt modelId="{E46C96CD-AA46-0F4F-92A2-DD752306C170}" type="pres">
      <dgm:prSet presAssocID="{ABF5F0C4-A08A-40D3-8EB7-3D41757FFDCE}" presName="vert2" presStyleCnt="0"/>
      <dgm:spPr/>
    </dgm:pt>
    <dgm:pt modelId="{0088539F-7E9E-CF45-861A-6BD67C3A01DF}" type="pres">
      <dgm:prSet presAssocID="{ABF5F0C4-A08A-40D3-8EB7-3D41757FFDCE}" presName="thinLine2b" presStyleLbl="callout" presStyleIdx="1" presStyleCnt="3"/>
      <dgm:spPr/>
    </dgm:pt>
    <dgm:pt modelId="{02161A79-A8A1-3B40-A237-74B4BA07A329}" type="pres">
      <dgm:prSet presAssocID="{ABF5F0C4-A08A-40D3-8EB7-3D41757FFDCE}" presName="vertSpace2b" presStyleCnt="0"/>
      <dgm:spPr/>
    </dgm:pt>
    <dgm:pt modelId="{41E9613E-6151-7D44-8558-0AA30F4E847F}" type="pres">
      <dgm:prSet presAssocID="{21727FB0-EDA5-44D7-ACC7-4DB11B33BC2A}" presName="thickLine" presStyleLbl="alignNode1" presStyleIdx="2" presStyleCnt="3"/>
      <dgm:spPr/>
    </dgm:pt>
    <dgm:pt modelId="{83F25A8C-02A3-5E48-9988-05A98B4BF399}" type="pres">
      <dgm:prSet presAssocID="{21727FB0-EDA5-44D7-ACC7-4DB11B33BC2A}" presName="horz1" presStyleCnt="0"/>
      <dgm:spPr/>
    </dgm:pt>
    <dgm:pt modelId="{73D2BEDF-FD51-C24D-950B-80B7FD8BEF36}" type="pres">
      <dgm:prSet presAssocID="{21727FB0-EDA5-44D7-ACC7-4DB11B33BC2A}" presName="tx1" presStyleLbl="revTx" presStyleIdx="4" presStyleCnt="6"/>
      <dgm:spPr/>
    </dgm:pt>
    <dgm:pt modelId="{ECA52BD9-F988-8B43-9C73-97678CDB00D2}" type="pres">
      <dgm:prSet presAssocID="{21727FB0-EDA5-44D7-ACC7-4DB11B33BC2A}" presName="vert1" presStyleCnt="0"/>
      <dgm:spPr/>
    </dgm:pt>
    <dgm:pt modelId="{A0232179-E8B4-2549-A26A-A2E7F3A95D3B}" type="pres">
      <dgm:prSet presAssocID="{D8D972CD-1D32-4F62-9FB2-AE7380101DC8}" presName="vertSpace2a" presStyleCnt="0"/>
      <dgm:spPr/>
    </dgm:pt>
    <dgm:pt modelId="{C8757936-B42B-4D4C-B0B5-154FF1CBDE60}" type="pres">
      <dgm:prSet presAssocID="{D8D972CD-1D32-4F62-9FB2-AE7380101DC8}" presName="horz2" presStyleCnt="0"/>
      <dgm:spPr/>
    </dgm:pt>
    <dgm:pt modelId="{40CA5FCA-C986-8748-A6AB-B937C7C30749}" type="pres">
      <dgm:prSet presAssocID="{D8D972CD-1D32-4F62-9FB2-AE7380101DC8}" presName="horzSpace2" presStyleCnt="0"/>
      <dgm:spPr/>
    </dgm:pt>
    <dgm:pt modelId="{2DDF20F5-276A-7244-987B-D668EE516066}" type="pres">
      <dgm:prSet presAssocID="{D8D972CD-1D32-4F62-9FB2-AE7380101DC8}" presName="tx2" presStyleLbl="revTx" presStyleIdx="5" presStyleCnt="6"/>
      <dgm:spPr/>
    </dgm:pt>
    <dgm:pt modelId="{F407E364-FBD0-9145-B921-6E20F362CCFA}" type="pres">
      <dgm:prSet presAssocID="{D8D972CD-1D32-4F62-9FB2-AE7380101DC8}" presName="vert2" presStyleCnt="0"/>
      <dgm:spPr/>
    </dgm:pt>
    <dgm:pt modelId="{A5775834-A4F7-614A-AA1E-6EA6F47D6D8D}" type="pres">
      <dgm:prSet presAssocID="{D8D972CD-1D32-4F62-9FB2-AE7380101DC8}" presName="thinLine2b" presStyleLbl="callout" presStyleIdx="2" presStyleCnt="3"/>
      <dgm:spPr/>
    </dgm:pt>
    <dgm:pt modelId="{0434347B-2F7D-9148-8FA0-B4EACE467DE8}" type="pres">
      <dgm:prSet presAssocID="{D8D972CD-1D32-4F62-9FB2-AE7380101DC8}" presName="vertSpace2b" presStyleCnt="0"/>
      <dgm:spPr/>
    </dgm:pt>
  </dgm:ptLst>
  <dgm:cxnLst>
    <dgm:cxn modelId="{BBBA3019-5EE5-46AC-A954-85A1C71E4003}" srcId="{2231412C-39C0-47E9-8251-3147CAD4CFEB}" destId="{21727FB0-EDA5-44D7-ACC7-4DB11B33BC2A}" srcOrd="2" destOrd="0" parTransId="{8C07F2C1-E70C-4A49-AA56-FB765911A981}" sibTransId="{67127C3B-E3D6-4200-8A59-C45E4DE2B00E}"/>
    <dgm:cxn modelId="{B9993B22-D5BA-4B48-BBED-B3AF4F506675}" type="presOf" srcId="{DEC289B7-1439-4E48-A7C5-C9CE3078D711}" destId="{5FB06F3A-8EE8-274C-8BD0-201815F79E64}" srcOrd="0" destOrd="0" presId="urn:microsoft.com/office/officeart/2008/layout/LinedList"/>
    <dgm:cxn modelId="{FF0EA72B-8AEA-C64C-998F-CDC4D54DCB58}" type="presOf" srcId="{21727FB0-EDA5-44D7-ACC7-4DB11B33BC2A}" destId="{73D2BEDF-FD51-C24D-950B-80B7FD8BEF36}" srcOrd="0" destOrd="0" presId="urn:microsoft.com/office/officeart/2008/layout/LinedList"/>
    <dgm:cxn modelId="{E716B95E-237A-B84B-B9EB-7BBEA119081A}" type="presOf" srcId="{3F8A4CDB-E91E-4A94-A162-0F36A5E7E83F}" destId="{537CD015-6336-4148-96D2-BEDC05F2C5CA}" srcOrd="0" destOrd="0" presId="urn:microsoft.com/office/officeart/2008/layout/LinedList"/>
    <dgm:cxn modelId="{15784971-CFD3-0848-ADB3-F0ED3373F98E}" type="presOf" srcId="{D8D972CD-1D32-4F62-9FB2-AE7380101DC8}" destId="{2DDF20F5-276A-7244-987B-D668EE516066}" srcOrd="0" destOrd="0" presId="urn:microsoft.com/office/officeart/2008/layout/LinedList"/>
    <dgm:cxn modelId="{48D0018E-E0D5-4103-8891-6EE56922198B}" srcId="{21727FB0-EDA5-44D7-ACC7-4DB11B33BC2A}" destId="{D8D972CD-1D32-4F62-9FB2-AE7380101DC8}" srcOrd="0" destOrd="0" parTransId="{BB50734B-5FE0-46AD-831D-FA96B30D8635}" sibTransId="{6A3D8EDD-D74D-4CAA-9C8C-8E7E477C4B28}"/>
    <dgm:cxn modelId="{05E803C6-1D0C-4250-895D-E9A1FB99071C}" srcId="{2231412C-39C0-47E9-8251-3147CAD4CFEB}" destId="{4B6DF9A7-4FB0-463A-BA9D-038D3CB819F6}" srcOrd="1" destOrd="0" parTransId="{CD12EC72-AD15-4C21-A08E-ED392C26F7EB}" sibTransId="{331DA197-1AA0-47C5-BBC5-69BFC6E89E11}"/>
    <dgm:cxn modelId="{4AC9F4D6-B524-4BB1-87B4-7DC6F902F0E9}" srcId="{4B6DF9A7-4FB0-463A-BA9D-038D3CB819F6}" destId="{ABF5F0C4-A08A-40D3-8EB7-3D41757FFDCE}" srcOrd="0" destOrd="0" parTransId="{A808EAFB-42EE-4DF6-A8F8-ED01AF12C1CB}" sibTransId="{19CD596D-8EAF-41F9-BF91-3EB4F189DC9C}"/>
    <dgm:cxn modelId="{AA3798DD-8BBB-41FD-8AF6-C0939BE03194}" srcId="{2231412C-39C0-47E9-8251-3147CAD4CFEB}" destId="{DEC289B7-1439-4E48-A7C5-C9CE3078D711}" srcOrd="0" destOrd="0" parTransId="{320B592A-A9D8-4B60-854C-0702C913287A}" sibTransId="{829B83F3-B257-4E03-BD0B-891B8248BAFF}"/>
    <dgm:cxn modelId="{FB0F19F5-96B1-4F02-BFFC-6D6D0FD40A9B}" srcId="{DEC289B7-1439-4E48-A7C5-C9CE3078D711}" destId="{3F8A4CDB-E91E-4A94-A162-0F36A5E7E83F}" srcOrd="0" destOrd="0" parTransId="{84670AA0-31D9-4708-AEF8-981D03DF6BFE}" sibTransId="{6CC68A99-2DDF-4716-A02C-D320ECB6CA99}"/>
    <dgm:cxn modelId="{78A493F7-E9C2-134D-8488-7726572D6346}" type="presOf" srcId="{ABF5F0C4-A08A-40D3-8EB7-3D41757FFDCE}" destId="{B0BFB31B-3D9E-D44A-8DA1-1F8D5AB56624}" srcOrd="0" destOrd="0" presId="urn:microsoft.com/office/officeart/2008/layout/LinedList"/>
    <dgm:cxn modelId="{CE20C4F8-FDC7-A94A-85EF-775516EA6577}" type="presOf" srcId="{2231412C-39C0-47E9-8251-3147CAD4CFEB}" destId="{D6B182CA-1F3C-FD49-AFE1-6AB6ADCA7484}" srcOrd="0" destOrd="0" presId="urn:microsoft.com/office/officeart/2008/layout/LinedList"/>
    <dgm:cxn modelId="{622462FA-E9DA-2249-A4D3-E3E04BF681EC}" type="presOf" srcId="{4B6DF9A7-4FB0-463A-BA9D-038D3CB819F6}" destId="{54BF89D9-F2F6-4548-94ED-0B7DC123FC1F}" srcOrd="0" destOrd="0" presId="urn:microsoft.com/office/officeart/2008/layout/LinedList"/>
    <dgm:cxn modelId="{FEC34FF5-555A-CC4F-8AED-7E55229365DF}" type="presParOf" srcId="{D6B182CA-1F3C-FD49-AFE1-6AB6ADCA7484}" destId="{8DAD7E9E-8C2E-B54C-81DE-1A6FB3A411FC}" srcOrd="0" destOrd="0" presId="urn:microsoft.com/office/officeart/2008/layout/LinedList"/>
    <dgm:cxn modelId="{87EA94FC-F5BA-5645-A882-4F0D35884935}" type="presParOf" srcId="{D6B182CA-1F3C-FD49-AFE1-6AB6ADCA7484}" destId="{522F8A00-35B9-3842-81EE-5467B24BDE09}" srcOrd="1" destOrd="0" presId="urn:microsoft.com/office/officeart/2008/layout/LinedList"/>
    <dgm:cxn modelId="{C07C61CB-E10D-6E45-9055-B532902EE1C7}" type="presParOf" srcId="{522F8A00-35B9-3842-81EE-5467B24BDE09}" destId="{5FB06F3A-8EE8-274C-8BD0-201815F79E64}" srcOrd="0" destOrd="0" presId="urn:microsoft.com/office/officeart/2008/layout/LinedList"/>
    <dgm:cxn modelId="{831ADCBA-C940-7642-A1BB-BC6FD6579FCA}" type="presParOf" srcId="{522F8A00-35B9-3842-81EE-5467B24BDE09}" destId="{76B33885-10BC-8F4A-8221-C7F79958BFFB}" srcOrd="1" destOrd="0" presId="urn:microsoft.com/office/officeart/2008/layout/LinedList"/>
    <dgm:cxn modelId="{27A6F500-3541-314F-8021-9851FEEEEB12}" type="presParOf" srcId="{76B33885-10BC-8F4A-8221-C7F79958BFFB}" destId="{41A2C0A8-DE21-B448-B74B-559C495B5D5E}" srcOrd="0" destOrd="0" presId="urn:microsoft.com/office/officeart/2008/layout/LinedList"/>
    <dgm:cxn modelId="{CB2E845C-51C2-CD40-B417-10195218065A}" type="presParOf" srcId="{76B33885-10BC-8F4A-8221-C7F79958BFFB}" destId="{9F6914A7-6176-EA46-8444-3060E30D88FE}" srcOrd="1" destOrd="0" presId="urn:microsoft.com/office/officeart/2008/layout/LinedList"/>
    <dgm:cxn modelId="{9917BD8C-45E4-9743-BEF1-A5BD8926FAC3}" type="presParOf" srcId="{9F6914A7-6176-EA46-8444-3060E30D88FE}" destId="{B8C2D188-5CE0-9B45-B9D3-E157B3CC4EA5}" srcOrd="0" destOrd="0" presId="urn:microsoft.com/office/officeart/2008/layout/LinedList"/>
    <dgm:cxn modelId="{D7FE879E-3F7F-DC49-97BD-A30F1BCF96C7}" type="presParOf" srcId="{9F6914A7-6176-EA46-8444-3060E30D88FE}" destId="{537CD015-6336-4148-96D2-BEDC05F2C5CA}" srcOrd="1" destOrd="0" presId="urn:microsoft.com/office/officeart/2008/layout/LinedList"/>
    <dgm:cxn modelId="{A4CB8CC6-04ED-144F-B828-F6F8A0553D13}" type="presParOf" srcId="{9F6914A7-6176-EA46-8444-3060E30D88FE}" destId="{CBA945CE-3EE5-B149-B486-72AD4ABE6130}" srcOrd="2" destOrd="0" presId="urn:microsoft.com/office/officeart/2008/layout/LinedList"/>
    <dgm:cxn modelId="{EE5D101C-E4F7-EC44-B226-0F8BD7B0E218}" type="presParOf" srcId="{76B33885-10BC-8F4A-8221-C7F79958BFFB}" destId="{DF0E0FF1-4310-A441-AEAF-5232848AF9D4}" srcOrd="2" destOrd="0" presId="urn:microsoft.com/office/officeart/2008/layout/LinedList"/>
    <dgm:cxn modelId="{14241475-D555-C44B-B525-47587179665A}" type="presParOf" srcId="{76B33885-10BC-8F4A-8221-C7F79958BFFB}" destId="{2A4A7C40-E5F8-4B4C-9AF9-56009C5416D3}" srcOrd="3" destOrd="0" presId="urn:microsoft.com/office/officeart/2008/layout/LinedList"/>
    <dgm:cxn modelId="{F5F0DB1C-89FB-6948-87FB-F4B148419A9B}" type="presParOf" srcId="{D6B182CA-1F3C-FD49-AFE1-6AB6ADCA7484}" destId="{4CE25900-01AD-EC4E-9A79-71390FBFAA4A}" srcOrd="2" destOrd="0" presId="urn:microsoft.com/office/officeart/2008/layout/LinedList"/>
    <dgm:cxn modelId="{9424249F-E2AF-364F-918F-4105FA9DAC23}" type="presParOf" srcId="{D6B182CA-1F3C-FD49-AFE1-6AB6ADCA7484}" destId="{C650C395-644A-2B4A-9E37-FC6DFFFA6BA3}" srcOrd="3" destOrd="0" presId="urn:microsoft.com/office/officeart/2008/layout/LinedList"/>
    <dgm:cxn modelId="{F1A7C0DD-D6BF-9A45-8F4C-A2B6B0FE14C1}" type="presParOf" srcId="{C650C395-644A-2B4A-9E37-FC6DFFFA6BA3}" destId="{54BF89D9-F2F6-4548-94ED-0B7DC123FC1F}" srcOrd="0" destOrd="0" presId="urn:microsoft.com/office/officeart/2008/layout/LinedList"/>
    <dgm:cxn modelId="{8A3A7D62-7EE0-C34D-9DB9-C7B34F9DE429}" type="presParOf" srcId="{C650C395-644A-2B4A-9E37-FC6DFFFA6BA3}" destId="{3A273B12-F516-9543-8CE5-3FD835B42147}" srcOrd="1" destOrd="0" presId="urn:microsoft.com/office/officeart/2008/layout/LinedList"/>
    <dgm:cxn modelId="{DD858825-4ED4-0143-86DB-99A99B3230A7}" type="presParOf" srcId="{3A273B12-F516-9543-8CE5-3FD835B42147}" destId="{AC75EAC4-29FA-8042-BA04-3DED41B3D7B4}" srcOrd="0" destOrd="0" presId="urn:microsoft.com/office/officeart/2008/layout/LinedList"/>
    <dgm:cxn modelId="{91ADEC74-A3BE-AA43-8739-E91EFC657372}" type="presParOf" srcId="{3A273B12-F516-9543-8CE5-3FD835B42147}" destId="{B4F6CA25-A3EE-D745-823B-07CEF13706E7}" srcOrd="1" destOrd="0" presId="urn:microsoft.com/office/officeart/2008/layout/LinedList"/>
    <dgm:cxn modelId="{B67B61BC-BA6C-8149-8270-B6863D4E0637}" type="presParOf" srcId="{B4F6CA25-A3EE-D745-823B-07CEF13706E7}" destId="{8E1871FF-91C2-FD41-A1DB-E0729A2D806F}" srcOrd="0" destOrd="0" presId="urn:microsoft.com/office/officeart/2008/layout/LinedList"/>
    <dgm:cxn modelId="{96DC6D21-3BAF-404C-AADB-CA195BB6E667}" type="presParOf" srcId="{B4F6CA25-A3EE-D745-823B-07CEF13706E7}" destId="{B0BFB31B-3D9E-D44A-8DA1-1F8D5AB56624}" srcOrd="1" destOrd="0" presId="urn:microsoft.com/office/officeart/2008/layout/LinedList"/>
    <dgm:cxn modelId="{02EA1506-6895-2840-A886-BE4549C706F3}" type="presParOf" srcId="{B4F6CA25-A3EE-D745-823B-07CEF13706E7}" destId="{E46C96CD-AA46-0F4F-92A2-DD752306C170}" srcOrd="2" destOrd="0" presId="urn:microsoft.com/office/officeart/2008/layout/LinedList"/>
    <dgm:cxn modelId="{8A6A980B-BFE2-A548-8FC5-B74F7B53108D}" type="presParOf" srcId="{3A273B12-F516-9543-8CE5-3FD835B42147}" destId="{0088539F-7E9E-CF45-861A-6BD67C3A01DF}" srcOrd="2" destOrd="0" presId="urn:microsoft.com/office/officeart/2008/layout/LinedList"/>
    <dgm:cxn modelId="{6AB7875E-A168-C841-9F9E-4C0B97CBCB89}" type="presParOf" srcId="{3A273B12-F516-9543-8CE5-3FD835B42147}" destId="{02161A79-A8A1-3B40-A237-74B4BA07A329}" srcOrd="3" destOrd="0" presId="urn:microsoft.com/office/officeart/2008/layout/LinedList"/>
    <dgm:cxn modelId="{C83AC73B-20BB-0645-B842-9D5BCC73A0EB}" type="presParOf" srcId="{D6B182CA-1F3C-FD49-AFE1-6AB6ADCA7484}" destId="{41E9613E-6151-7D44-8558-0AA30F4E847F}" srcOrd="4" destOrd="0" presId="urn:microsoft.com/office/officeart/2008/layout/LinedList"/>
    <dgm:cxn modelId="{D5F54EDF-1C7E-5548-8368-D11CC95EE61A}" type="presParOf" srcId="{D6B182CA-1F3C-FD49-AFE1-6AB6ADCA7484}" destId="{83F25A8C-02A3-5E48-9988-05A98B4BF399}" srcOrd="5" destOrd="0" presId="urn:microsoft.com/office/officeart/2008/layout/LinedList"/>
    <dgm:cxn modelId="{BAFA311B-2BEF-BC45-B507-98FF23718AAD}" type="presParOf" srcId="{83F25A8C-02A3-5E48-9988-05A98B4BF399}" destId="{73D2BEDF-FD51-C24D-950B-80B7FD8BEF36}" srcOrd="0" destOrd="0" presId="urn:microsoft.com/office/officeart/2008/layout/LinedList"/>
    <dgm:cxn modelId="{8A911E02-14CA-B74D-BA0D-168DBC022A7E}" type="presParOf" srcId="{83F25A8C-02A3-5E48-9988-05A98B4BF399}" destId="{ECA52BD9-F988-8B43-9C73-97678CDB00D2}" srcOrd="1" destOrd="0" presId="urn:microsoft.com/office/officeart/2008/layout/LinedList"/>
    <dgm:cxn modelId="{AC24CAE7-A829-1A44-8214-A47BD23A7299}" type="presParOf" srcId="{ECA52BD9-F988-8B43-9C73-97678CDB00D2}" destId="{A0232179-E8B4-2549-A26A-A2E7F3A95D3B}" srcOrd="0" destOrd="0" presId="urn:microsoft.com/office/officeart/2008/layout/LinedList"/>
    <dgm:cxn modelId="{FCF36C06-41DA-084B-84FC-C82C85206DC3}" type="presParOf" srcId="{ECA52BD9-F988-8B43-9C73-97678CDB00D2}" destId="{C8757936-B42B-4D4C-B0B5-154FF1CBDE60}" srcOrd="1" destOrd="0" presId="urn:microsoft.com/office/officeart/2008/layout/LinedList"/>
    <dgm:cxn modelId="{FBC42F90-983C-E247-967B-3D5873918B40}" type="presParOf" srcId="{C8757936-B42B-4D4C-B0B5-154FF1CBDE60}" destId="{40CA5FCA-C986-8748-A6AB-B937C7C30749}" srcOrd="0" destOrd="0" presId="urn:microsoft.com/office/officeart/2008/layout/LinedList"/>
    <dgm:cxn modelId="{04DFEA17-4B0B-5046-AAD7-F04A103BF607}" type="presParOf" srcId="{C8757936-B42B-4D4C-B0B5-154FF1CBDE60}" destId="{2DDF20F5-276A-7244-987B-D668EE516066}" srcOrd="1" destOrd="0" presId="urn:microsoft.com/office/officeart/2008/layout/LinedList"/>
    <dgm:cxn modelId="{500301AC-52D9-DF4F-990D-FD364D1FF0EC}" type="presParOf" srcId="{C8757936-B42B-4D4C-B0B5-154FF1CBDE60}" destId="{F407E364-FBD0-9145-B921-6E20F362CCFA}" srcOrd="2" destOrd="0" presId="urn:microsoft.com/office/officeart/2008/layout/LinedList"/>
    <dgm:cxn modelId="{38A69FE7-43A8-B147-B188-7E2404242DF9}" type="presParOf" srcId="{ECA52BD9-F988-8B43-9C73-97678CDB00D2}" destId="{A5775834-A4F7-614A-AA1E-6EA6F47D6D8D}" srcOrd="2" destOrd="0" presId="urn:microsoft.com/office/officeart/2008/layout/LinedList"/>
    <dgm:cxn modelId="{4660BEE9-7B0B-7244-8870-67080A42AC8D}" type="presParOf" srcId="{ECA52BD9-F988-8B43-9C73-97678CDB00D2}" destId="{0434347B-2F7D-9148-8FA0-B4EACE467DE8}"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D7E9E-8C2E-B54C-81DE-1A6FB3A411FC}">
      <dsp:nvSpPr>
        <dsp:cNvPr id="0" name=""/>
        <dsp:cNvSpPr/>
      </dsp:nvSpPr>
      <dsp:spPr>
        <a:xfrm>
          <a:off x="0" y="1788"/>
          <a:ext cx="1006499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06F3A-8EE8-274C-8BD0-201815F79E64}">
      <dsp:nvSpPr>
        <dsp:cNvPr id="0" name=""/>
        <dsp:cNvSpPr/>
      </dsp:nvSpPr>
      <dsp:spPr>
        <a:xfrm>
          <a:off x="0" y="1788"/>
          <a:ext cx="2012999" cy="1219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Project</a:t>
          </a:r>
        </a:p>
      </dsp:txBody>
      <dsp:txXfrm>
        <a:off x="0" y="1788"/>
        <a:ext cx="2012999" cy="1219523"/>
      </dsp:txXfrm>
    </dsp:sp>
    <dsp:sp modelId="{537CD015-6336-4148-96D2-BEDC05F2C5CA}">
      <dsp:nvSpPr>
        <dsp:cNvPr id="0" name=""/>
        <dsp:cNvSpPr/>
      </dsp:nvSpPr>
      <dsp:spPr>
        <a:xfrm>
          <a:off x="2163974" y="57166"/>
          <a:ext cx="7901023" cy="110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Project Ideas, find three datasets of interest and turn those into project idea drafts. You can also combine two or more datasets to answer a single question. </a:t>
          </a:r>
        </a:p>
      </dsp:txBody>
      <dsp:txXfrm>
        <a:off x="2163974" y="57166"/>
        <a:ext cx="7901023" cy="1107575"/>
      </dsp:txXfrm>
    </dsp:sp>
    <dsp:sp modelId="{DF0E0FF1-4310-A441-AEAF-5232848AF9D4}">
      <dsp:nvSpPr>
        <dsp:cNvPr id="0" name=""/>
        <dsp:cNvSpPr/>
      </dsp:nvSpPr>
      <dsp:spPr>
        <a:xfrm>
          <a:off x="2012999" y="1164742"/>
          <a:ext cx="805199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E25900-01AD-EC4E-9A79-71390FBFAA4A}">
      <dsp:nvSpPr>
        <dsp:cNvPr id="0" name=""/>
        <dsp:cNvSpPr/>
      </dsp:nvSpPr>
      <dsp:spPr>
        <a:xfrm>
          <a:off x="0" y="1221311"/>
          <a:ext cx="10064998" cy="0"/>
        </a:xfrm>
        <a:prstGeom prst="line">
          <a:avLst/>
        </a:prstGeom>
        <a:solidFill>
          <a:schemeClr val="accent2">
            <a:hueOff val="746047"/>
            <a:satOff val="-5397"/>
            <a:lumOff val="-686"/>
            <a:alphaOff val="0"/>
          </a:schemeClr>
        </a:solidFill>
        <a:ln w="12700" cap="flat" cmpd="sng" algn="ctr">
          <a:solidFill>
            <a:schemeClr val="accent2">
              <a:hueOff val="746047"/>
              <a:satOff val="-5397"/>
              <a:lumOff val="-6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F89D9-F2F6-4548-94ED-0B7DC123FC1F}">
      <dsp:nvSpPr>
        <dsp:cNvPr id="0" name=""/>
        <dsp:cNvSpPr/>
      </dsp:nvSpPr>
      <dsp:spPr>
        <a:xfrm>
          <a:off x="0" y="1221311"/>
          <a:ext cx="2012999" cy="1219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Include</a:t>
          </a:r>
        </a:p>
      </dsp:txBody>
      <dsp:txXfrm>
        <a:off x="0" y="1221311"/>
        <a:ext cx="2012999" cy="1219523"/>
      </dsp:txXfrm>
    </dsp:sp>
    <dsp:sp modelId="{B0BFB31B-3D9E-D44A-8DA1-1F8D5AB56624}">
      <dsp:nvSpPr>
        <dsp:cNvPr id="0" name=""/>
        <dsp:cNvSpPr/>
      </dsp:nvSpPr>
      <dsp:spPr>
        <a:xfrm>
          <a:off x="2163974" y="1276690"/>
          <a:ext cx="7901023" cy="110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Include a short description of each idea. The description should briefly discuss the problem and the data you’ll use to solve it. At this point, there’s no need to outline specific methods and techniques. </a:t>
          </a:r>
        </a:p>
      </dsp:txBody>
      <dsp:txXfrm>
        <a:off x="2163974" y="1276690"/>
        <a:ext cx="7901023" cy="1107575"/>
      </dsp:txXfrm>
    </dsp:sp>
    <dsp:sp modelId="{0088539F-7E9E-CF45-861A-6BD67C3A01DF}">
      <dsp:nvSpPr>
        <dsp:cNvPr id="0" name=""/>
        <dsp:cNvSpPr/>
      </dsp:nvSpPr>
      <dsp:spPr>
        <a:xfrm>
          <a:off x="2012999" y="2384265"/>
          <a:ext cx="805199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E9613E-6151-7D44-8558-0AA30F4E847F}">
      <dsp:nvSpPr>
        <dsp:cNvPr id="0" name=""/>
        <dsp:cNvSpPr/>
      </dsp:nvSpPr>
      <dsp:spPr>
        <a:xfrm>
          <a:off x="0" y="2440835"/>
          <a:ext cx="10064998" cy="0"/>
        </a:xfrm>
        <a:prstGeom prst="line">
          <a:avLst/>
        </a:prstGeom>
        <a:solidFill>
          <a:schemeClr val="accent2">
            <a:hueOff val="1492094"/>
            <a:satOff val="-10794"/>
            <a:lumOff val="-1372"/>
            <a:alphaOff val="0"/>
          </a:schemeClr>
        </a:solidFill>
        <a:ln w="12700" cap="flat" cmpd="sng" algn="ctr">
          <a:solidFill>
            <a:schemeClr val="accent2">
              <a:hueOff val="1492094"/>
              <a:satOff val="-10794"/>
              <a:lumOff val="-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D2BEDF-FD51-C24D-950B-80B7FD8BEF36}">
      <dsp:nvSpPr>
        <dsp:cNvPr id="0" name=""/>
        <dsp:cNvSpPr/>
      </dsp:nvSpPr>
      <dsp:spPr>
        <a:xfrm>
          <a:off x="0" y="2440835"/>
          <a:ext cx="2012999" cy="1219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Post</a:t>
          </a:r>
        </a:p>
      </dsp:txBody>
      <dsp:txXfrm>
        <a:off x="0" y="2440835"/>
        <a:ext cx="2012999" cy="1219523"/>
      </dsp:txXfrm>
    </dsp:sp>
    <dsp:sp modelId="{2DDF20F5-276A-7244-987B-D668EE516066}">
      <dsp:nvSpPr>
        <dsp:cNvPr id="0" name=""/>
        <dsp:cNvSpPr/>
      </dsp:nvSpPr>
      <dsp:spPr>
        <a:xfrm>
          <a:off x="2163974" y="2496214"/>
          <a:ext cx="7901023" cy="1107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Post your idea, including the title</a:t>
          </a:r>
        </a:p>
      </dsp:txBody>
      <dsp:txXfrm>
        <a:off x="2163974" y="2496214"/>
        <a:ext cx="7901023" cy="1107575"/>
      </dsp:txXfrm>
    </dsp:sp>
    <dsp:sp modelId="{A5775834-A4F7-614A-AA1E-6EA6F47D6D8D}">
      <dsp:nvSpPr>
        <dsp:cNvPr id="0" name=""/>
        <dsp:cNvSpPr/>
      </dsp:nvSpPr>
      <dsp:spPr>
        <a:xfrm>
          <a:off x="2012999" y="3603789"/>
          <a:ext cx="805199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July 14,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2552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July 14,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552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July 14,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5530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July 14,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726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July 14,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4598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July 14,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57329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July 14,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104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July 14,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760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July 14,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663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July 14,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2336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July 14,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0198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July 14,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12292396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40" r:id="rId7"/>
    <p:sldLayoutId id="2147483741" r:id="rId8"/>
    <p:sldLayoutId id="2147483742" r:id="rId9"/>
    <p:sldLayoutId id="2147483743" r:id="rId10"/>
    <p:sldLayoutId id="214748375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arashnic/hr-analytics-job-change-of-data-scientists?select=sample_submission.csv" TargetMode="External"/><Relationship Id="rId2" Type="http://schemas.openxmlformats.org/officeDocument/2006/relationships/hyperlink" Target="https://www.kaggle.com/pavansubhasht/ibm-hr-analytics-attrition-dataset?select=WA_Fn-UseC_-HR-Employee-Attrition.csv" TargetMode="External"/><Relationship Id="rId1" Type="http://schemas.openxmlformats.org/officeDocument/2006/relationships/slideLayout" Target="../slideLayouts/slideLayout2.xml"/><Relationship Id="rId4" Type="http://schemas.openxmlformats.org/officeDocument/2006/relationships/hyperlink" Target="https://www.kaggle.com/dawoodaijaz/stock-market-tweets-labelled-with-gcp-nlp?select=Labelled+Tweets.cs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E1C9F1-A010-4152-BDBB-49F2DD33E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D6226892-44DC-4A56-8F6D-F4F589A15D9A}"/>
              </a:ext>
            </a:extLst>
          </p:cNvPr>
          <p:cNvPicPr>
            <a:picLocks noChangeAspect="1"/>
          </p:cNvPicPr>
          <p:nvPr/>
        </p:nvPicPr>
        <p:blipFill rotWithShape="1">
          <a:blip r:embed="rId2"/>
          <a:srcRect t="4577" b="7874"/>
          <a:stretch/>
        </p:blipFill>
        <p:spPr>
          <a:xfrm>
            <a:off x="20" y="1"/>
            <a:ext cx="12191979" cy="6857999"/>
          </a:xfrm>
          <a:prstGeom prst="rect">
            <a:avLst/>
          </a:prstGeom>
        </p:spPr>
      </p:pic>
      <p:sp useBgFill="1">
        <p:nvSpPr>
          <p:cNvPr id="24" name="Freeform: Shape 23">
            <a:extLst>
              <a:ext uri="{FF2B5EF4-FFF2-40B4-BE49-F238E27FC236}">
                <a16:creationId xmlns:a16="http://schemas.microsoft.com/office/drawing/2014/main" id="{184D4F00-53F5-4F7F-AFDA-4F20F0A4B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5"/>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072BFF3C-EA2F-4505-B609-BF3FC520B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1"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E9CAAC1-46E2-494B-A4DE-87BAFBF4F6F7}"/>
              </a:ext>
            </a:extLst>
          </p:cNvPr>
          <p:cNvSpPr>
            <a:spLocks noGrp="1"/>
          </p:cNvSpPr>
          <p:nvPr>
            <p:ph type="ctrTitle"/>
          </p:nvPr>
        </p:nvSpPr>
        <p:spPr>
          <a:xfrm>
            <a:off x="893927" y="1255594"/>
            <a:ext cx="3002509" cy="2224585"/>
          </a:xfrm>
        </p:spPr>
        <p:txBody>
          <a:bodyPr>
            <a:normAutofit/>
          </a:bodyPr>
          <a:lstStyle/>
          <a:p>
            <a:r>
              <a:rPr lang="en-IN"/>
              <a:t>Data Science Career Track</a:t>
            </a:r>
            <a:endParaRPr lang="en-US" dirty="0"/>
          </a:p>
        </p:txBody>
      </p:sp>
      <p:sp>
        <p:nvSpPr>
          <p:cNvPr id="3" name="Subtitle 2">
            <a:extLst>
              <a:ext uri="{FF2B5EF4-FFF2-40B4-BE49-F238E27FC236}">
                <a16:creationId xmlns:a16="http://schemas.microsoft.com/office/drawing/2014/main" id="{8F27184B-4FF1-1746-8259-8A13AA5911E0}"/>
              </a:ext>
            </a:extLst>
          </p:cNvPr>
          <p:cNvSpPr>
            <a:spLocks noGrp="1"/>
          </p:cNvSpPr>
          <p:nvPr>
            <p:ph type="subTitle" idx="1"/>
          </p:nvPr>
        </p:nvSpPr>
        <p:spPr>
          <a:xfrm>
            <a:off x="893927" y="3719014"/>
            <a:ext cx="3002509" cy="634622"/>
          </a:xfrm>
        </p:spPr>
        <p:txBody>
          <a:bodyPr>
            <a:normAutofit/>
          </a:bodyPr>
          <a:lstStyle/>
          <a:p>
            <a:r>
              <a:rPr lang="en-US" sz="1800"/>
              <a:t>Neetin verma</a:t>
            </a:r>
          </a:p>
        </p:txBody>
      </p:sp>
      <p:sp>
        <p:nvSpPr>
          <p:cNvPr id="32" name="Rectangle 6">
            <a:extLst>
              <a:ext uri="{FF2B5EF4-FFF2-40B4-BE49-F238E27FC236}">
                <a16:creationId xmlns:a16="http://schemas.microsoft.com/office/drawing/2014/main" id="{E24E5D46-0D63-409C-B1CB-09DDD9100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5860" y="500513"/>
            <a:ext cx="1464561" cy="4771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329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2">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4">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FC5DC6-EF9B-7841-942C-51FE57A73DB0}"/>
              </a:ext>
            </a:extLst>
          </p:cNvPr>
          <p:cNvSpPr>
            <a:spLocks noGrp="1"/>
          </p:cNvSpPr>
          <p:nvPr>
            <p:ph type="title"/>
          </p:nvPr>
        </p:nvSpPr>
        <p:spPr>
          <a:xfrm>
            <a:off x="1050879" y="609601"/>
            <a:ext cx="9810604" cy="1216024"/>
          </a:xfrm>
        </p:spPr>
        <p:txBody>
          <a:bodyPr>
            <a:normAutofit/>
          </a:bodyPr>
          <a:lstStyle/>
          <a:p>
            <a:r>
              <a:rPr lang="en-IN"/>
              <a:t>Capstone Three: Project Ideas</a:t>
            </a:r>
            <a:endParaRPr lang="en-US"/>
          </a:p>
        </p:txBody>
      </p:sp>
      <p:graphicFrame>
        <p:nvGraphicFramePr>
          <p:cNvPr id="29" name="Content Placeholder 2">
            <a:extLst>
              <a:ext uri="{FF2B5EF4-FFF2-40B4-BE49-F238E27FC236}">
                <a16:creationId xmlns:a16="http://schemas.microsoft.com/office/drawing/2014/main" id="{02F17E52-86BF-49A4-BAEF-38BF96756DEE}"/>
              </a:ext>
            </a:extLst>
          </p:cNvPr>
          <p:cNvGraphicFramePr>
            <a:graphicFrameLocks noGrp="1"/>
          </p:cNvGraphicFramePr>
          <p:nvPr>
            <p:ph idx="1"/>
            <p:extLst>
              <p:ext uri="{D42A27DB-BD31-4B8C-83A1-F6EECF244321}">
                <p14:modId xmlns:p14="http://schemas.microsoft.com/office/powerpoint/2010/main" val="1451943035"/>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51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DE9F5-FB6F-0648-9E4A-1089F9467DC8}"/>
              </a:ext>
            </a:extLst>
          </p:cNvPr>
          <p:cNvSpPr>
            <a:spLocks noGrp="1"/>
          </p:cNvSpPr>
          <p:nvPr>
            <p:ph type="title"/>
          </p:nvPr>
        </p:nvSpPr>
        <p:spPr>
          <a:xfrm>
            <a:off x="1102591" y="84389"/>
            <a:ext cx="9810604" cy="726924"/>
          </a:xfrm>
        </p:spPr>
        <p:txBody>
          <a:bodyPr>
            <a:normAutofit/>
          </a:bodyPr>
          <a:lstStyle/>
          <a:p>
            <a:pPr algn="ctr"/>
            <a:r>
              <a:rPr lang="en-IN" dirty="0"/>
              <a:t>Three Problem Statements </a:t>
            </a:r>
            <a:endParaRPr lang="en-US" dirty="0"/>
          </a:p>
        </p:txBody>
      </p:sp>
      <p:sp>
        <p:nvSpPr>
          <p:cNvPr id="11" name="Freeform: Shape 10">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5E9FF8D5-93D5-B245-8C89-79FF225DB5D6}"/>
              </a:ext>
            </a:extLst>
          </p:cNvPr>
          <p:cNvGraphicFramePr>
            <a:graphicFrameLocks noGrp="1"/>
          </p:cNvGraphicFramePr>
          <p:nvPr>
            <p:ph idx="1"/>
            <p:extLst>
              <p:ext uri="{D42A27DB-BD31-4B8C-83A1-F6EECF244321}">
                <p14:modId xmlns:p14="http://schemas.microsoft.com/office/powerpoint/2010/main" val="3598910170"/>
              </p:ext>
            </p:extLst>
          </p:nvPr>
        </p:nvGraphicFramePr>
        <p:xfrm>
          <a:off x="628650" y="1117500"/>
          <a:ext cx="10758486" cy="4929187"/>
        </p:xfrm>
        <a:graphic>
          <a:graphicData uri="http://schemas.openxmlformats.org/drawingml/2006/table">
            <a:tbl>
              <a:tblPr firstRow="1" bandRow="1">
                <a:tableStyleId>{5C22544A-7EE6-4342-B048-85BDC9FD1C3A}</a:tableStyleId>
              </a:tblPr>
              <a:tblGrid>
                <a:gridCol w="3102380">
                  <a:extLst>
                    <a:ext uri="{9D8B030D-6E8A-4147-A177-3AD203B41FA5}">
                      <a16:colId xmlns:a16="http://schemas.microsoft.com/office/drawing/2014/main" val="3674553379"/>
                    </a:ext>
                  </a:extLst>
                </a:gridCol>
                <a:gridCol w="4219872">
                  <a:extLst>
                    <a:ext uri="{9D8B030D-6E8A-4147-A177-3AD203B41FA5}">
                      <a16:colId xmlns:a16="http://schemas.microsoft.com/office/drawing/2014/main" val="253998862"/>
                    </a:ext>
                  </a:extLst>
                </a:gridCol>
                <a:gridCol w="3436234">
                  <a:extLst>
                    <a:ext uri="{9D8B030D-6E8A-4147-A177-3AD203B41FA5}">
                      <a16:colId xmlns:a16="http://schemas.microsoft.com/office/drawing/2014/main" val="1573577938"/>
                    </a:ext>
                  </a:extLst>
                </a:gridCol>
              </a:tblGrid>
              <a:tr h="367528">
                <a:tc>
                  <a:txBody>
                    <a:bodyPr/>
                    <a:lstStyle/>
                    <a:p>
                      <a:pPr algn="ctr"/>
                      <a:r>
                        <a:rPr lang="en-IN" sz="1050"/>
                        <a:t>Problem Statement</a:t>
                      </a:r>
                      <a:endParaRPr lang="en-US" sz="1050"/>
                    </a:p>
                  </a:txBody>
                  <a:tcPr marL="70641" marR="70641" marT="35321" marB="35321"/>
                </a:tc>
                <a:tc>
                  <a:txBody>
                    <a:bodyPr/>
                    <a:lstStyle/>
                    <a:p>
                      <a:pPr algn="ctr"/>
                      <a:r>
                        <a:rPr lang="en-IN" sz="1050" dirty="0"/>
                        <a:t>Brief Description</a:t>
                      </a:r>
                      <a:endParaRPr lang="en-US" sz="1050" dirty="0"/>
                    </a:p>
                  </a:txBody>
                  <a:tcPr marL="70641" marR="70641" marT="35321" marB="35321"/>
                </a:tc>
                <a:tc>
                  <a:txBody>
                    <a:bodyPr/>
                    <a:lstStyle/>
                    <a:p>
                      <a:pPr algn="ctr"/>
                      <a:r>
                        <a:rPr lang="en-IN" sz="1050"/>
                        <a:t>Data Sources</a:t>
                      </a:r>
                      <a:endParaRPr lang="en-US" sz="1050"/>
                    </a:p>
                  </a:txBody>
                  <a:tcPr marL="70641" marR="70641" marT="35321" marB="35321"/>
                </a:tc>
                <a:extLst>
                  <a:ext uri="{0D108BD9-81ED-4DB2-BD59-A6C34878D82A}">
                    <a16:rowId xmlns:a16="http://schemas.microsoft.com/office/drawing/2014/main" val="2031452711"/>
                  </a:ext>
                </a:extLst>
              </a:tr>
              <a:tr h="10161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Predicting attrition of valuable employees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(Supervised – Classification)</a:t>
                      </a:r>
                    </a:p>
                    <a:p>
                      <a:endParaRPr lang="en-US" sz="1050" dirty="0"/>
                    </a:p>
                  </a:txBody>
                  <a:tcPr marL="70641" marR="70641" marT="35321" marB="35321" anchor="ctr"/>
                </a:tc>
                <a:tc>
                  <a:txBody>
                    <a:bodyPr/>
                    <a:lstStyle/>
                    <a:p>
                      <a:r>
                        <a:rPr lang="en-IN" sz="1050" b="0" i="0" kern="1200" dirty="0">
                          <a:solidFill>
                            <a:schemeClr val="dk1"/>
                          </a:solidFill>
                          <a:effectLst/>
                          <a:latin typeface="+mn-lt"/>
                          <a:ea typeface="+mn-ea"/>
                          <a:cs typeface="+mn-cs"/>
                        </a:rPr>
                        <a:t>Uncover the factors that lead to employee attrition and explore important questions such as ‘show me a breakdown of distance from home by job role and attrition’ or ‘compare average monthly income by education and attrition’.</a:t>
                      </a:r>
                      <a:endParaRPr lang="en-US" sz="1050" dirty="0"/>
                    </a:p>
                  </a:txBody>
                  <a:tcPr marL="70641" marR="70641" marT="35321" marB="35321" anchor="ctr"/>
                </a:tc>
                <a:tc>
                  <a:txBody>
                    <a:bodyPr/>
                    <a:lstStyle/>
                    <a:p>
                      <a:r>
                        <a:rPr lang="en-US" sz="1050" dirty="0">
                          <a:hlinkClick r:id="rId2"/>
                        </a:rPr>
                        <a:t>https://www.kaggle.com/pavansubhasht/ibm-hr-analytics-attrition-dataset?select=WA_Fn-UseC_-HR-Employee-Attrition.csv</a:t>
                      </a:r>
                      <a:endParaRPr lang="en-US" sz="1050" dirty="0"/>
                    </a:p>
                    <a:p>
                      <a:endParaRPr lang="en-US" sz="1050" dirty="0"/>
                    </a:p>
                  </a:txBody>
                  <a:tcPr marL="70641" marR="70641" marT="35321" marB="35321" anchor="ctr"/>
                </a:tc>
                <a:extLst>
                  <a:ext uri="{0D108BD9-81ED-4DB2-BD59-A6C34878D82A}">
                    <a16:rowId xmlns:a16="http://schemas.microsoft.com/office/drawing/2014/main" val="1964581797"/>
                  </a:ext>
                </a:extLst>
              </a:tr>
              <a:tr h="2097065">
                <a:tc>
                  <a:txBody>
                    <a:bodyPr/>
                    <a:lstStyle/>
                    <a:p>
                      <a:pPr fontAlgn="base"/>
                      <a:r>
                        <a:rPr lang="en-US" sz="1050" kern="1200" dirty="0">
                          <a:solidFill>
                            <a:schemeClr val="dk1"/>
                          </a:solidFill>
                          <a:effectLst/>
                          <a:latin typeface="+mn-lt"/>
                          <a:ea typeface="+mn-ea"/>
                          <a:cs typeface="+mn-cs"/>
                        </a:rPr>
                        <a:t>Predict the probability - </a:t>
                      </a:r>
                      <a:r>
                        <a:rPr lang="en-IN" sz="1050" kern="1200" dirty="0">
                          <a:solidFill>
                            <a:schemeClr val="dk1"/>
                          </a:solidFill>
                          <a:effectLst/>
                          <a:latin typeface="+mn-lt"/>
                          <a:ea typeface="+mn-ea"/>
                          <a:cs typeface="+mn-cs"/>
                        </a:rPr>
                        <a:t>Job Change of Data Scientists                </a:t>
                      </a:r>
                      <a:r>
                        <a:rPr lang="en-US" sz="1050" kern="1200" dirty="0">
                          <a:solidFill>
                            <a:schemeClr val="dk1"/>
                          </a:solidFill>
                          <a:effectLst/>
                          <a:latin typeface="+mn-lt"/>
                          <a:ea typeface="+mn-ea"/>
                          <a:cs typeface="+mn-cs"/>
                        </a:rPr>
                        <a:t>( Supervised – Classification)</a:t>
                      </a:r>
                    </a:p>
                    <a:p>
                      <a:endParaRPr lang="en-US" sz="1050" dirty="0"/>
                    </a:p>
                  </a:txBody>
                  <a:tcPr marL="70641" marR="70641" marT="35321" marB="35321" anchor="ctr"/>
                </a:tc>
                <a:tc>
                  <a:txBody>
                    <a:bodyPr/>
                    <a:lstStyle/>
                    <a:p>
                      <a:r>
                        <a:rPr lang="en-IN" sz="1050" b="0" i="0" kern="1200" dirty="0">
                          <a:solidFill>
                            <a:schemeClr val="dk1"/>
                          </a:solidFill>
                          <a:effectLst/>
                          <a:latin typeface="+mn-lt"/>
                          <a:ea typeface="+mn-ea"/>
                          <a:cs typeface="+mn-cs"/>
                        </a:rPr>
                        <a:t>A company which is active in Big Data and Data Science wants to hire data scientists among people who successfully pass some courses which conduct by the company. Many people signup for their training. Company wants to know which of these candidates are really wants to work for the company after training or looking for a new employment because it helps to reduce the cost and time as well as the quality of training or planning the courses and categorization of candidates. Information related to demographics, education, experience are in hands from candidates signup and enrolment</a:t>
                      </a:r>
                      <a:endParaRPr lang="en-US" sz="1050" dirty="0"/>
                    </a:p>
                  </a:txBody>
                  <a:tcPr marL="70641" marR="70641" marT="35321" marB="35321" anchor="ctr"/>
                </a:tc>
                <a:tc>
                  <a:txBody>
                    <a:bodyPr/>
                    <a:lstStyle/>
                    <a:p>
                      <a:r>
                        <a:rPr lang="en-US" sz="1050" dirty="0">
                          <a:hlinkClick r:id="rId3"/>
                        </a:rPr>
                        <a:t>https://www.kaggle.com/arashnic/hr-analytics-job-change-of-data-scientists?select=sample_submission.csv</a:t>
                      </a:r>
                      <a:endParaRPr lang="en-US" sz="1050" dirty="0"/>
                    </a:p>
                    <a:p>
                      <a:endParaRPr lang="en-US" sz="1050" dirty="0"/>
                    </a:p>
                  </a:txBody>
                  <a:tcPr marL="70641" marR="70641" marT="35321" marB="35321" anchor="ctr"/>
                </a:tc>
                <a:extLst>
                  <a:ext uri="{0D108BD9-81ED-4DB2-BD59-A6C34878D82A}">
                    <a16:rowId xmlns:a16="http://schemas.microsoft.com/office/drawing/2014/main" val="689744120"/>
                  </a:ext>
                </a:extLst>
              </a:tr>
              <a:tr h="1448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b="0" i="0" kern="1200" dirty="0">
                          <a:solidFill>
                            <a:schemeClr val="dk1"/>
                          </a:solidFill>
                          <a:effectLst/>
                          <a:latin typeface="+mn-lt"/>
                          <a:ea typeface="+mn-ea"/>
                          <a:cs typeface="+mn-cs"/>
                        </a:rPr>
                        <a:t>Stock Market TWEETS Sentiment Analysis</a:t>
                      </a:r>
                      <a:endParaRPr lang="en-US" sz="1050" dirty="0"/>
                    </a:p>
                  </a:txBody>
                  <a:tcPr marL="70641" marR="70641" marT="35321" marB="35321" anchor="ctr"/>
                </a:tc>
                <a:tc>
                  <a:txBody>
                    <a:bodyPr/>
                    <a:lstStyle/>
                    <a:p>
                      <a:r>
                        <a:rPr lang="en-IN" sz="1050" b="0" i="0" kern="1200" dirty="0">
                          <a:solidFill>
                            <a:schemeClr val="dk1"/>
                          </a:solidFill>
                          <a:effectLst/>
                          <a:latin typeface="+mn-lt"/>
                          <a:ea typeface="+mn-ea"/>
                          <a:cs typeface="+mn-cs"/>
                        </a:rPr>
                        <a:t>Gauging the sentiment of stock by making use of  TWEETS data. This is a data set of tweets related to the stock market. Dataset is derived from an existing dataset Stock Market. In the original data set 943,9672 tweets are collected between April 9 and July 16, 2020, using the S&amp;P 500 tag (#SPX500), the references to the top 25 companies in the S&amp;P 500 index, and the Bloomberg tag (#stocks)</a:t>
                      </a:r>
                      <a:endParaRPr lang="en-US" sz="1050" dirty="0"/>
                    </a:p>
                  </a:txBody>
                  <a:tcPr marL="70641" marR="70641" marT="35321" marB="35321" anchor="ctr"/>
                </a:tc>
                <a:tc>
                  <a:txBody>
                    <a:bodyPr/>
                    <a:lstStyle/>
                    <a:p>
                      <a:r>
                        <a:rPr lang="en-US" sz="1050" dirty="0">
                          <a:hlinkClick r:id="rId4"/>
                        </a:rPr>
                        <a:t>https://www.kaggle.com/dawoodaijaz/stock-market-tweets-labelled-with-gcp-nlp?select=Labelled+Tweets.csv</a:t>
                      </a:r>
                      <a:endParaRPr lang="en-US" sz="1050" dirty="0"/>
                    </a:p>
                    <a:p>
                      <a:endParaRPr lang="en-US" sz="1050" dirty="0"/>
                    </a:p>
                  </a:txBody>
                  <a:tcPr marL="70641" marR="70641" marT="35321" marB="35321" anchor="ctr"/>
                </a:tc>
                <a:extLst>
                  <a:ext uri="{0D108BD9-81ED-4DB2-BD59-A6C34878D82A}">
                    <a16:rowId xmlns:a16="http://schemas.microsoft.com/office/drawing/2014/main" val="1949888725"/>
                  </a:ext>
                </a:extLst>
              </a:tr>
            </a:tbl>
          </a:graphicData>
        </a:graphic>
      </p:graphicFrame>
    </p:spTree>
    <p:extLst>
      <p:ext uri="{BB962C8B-B14F-4D97-AF65-F5344CB8AC3E}">
        <p14:creationId xmlns:p14="http://schemas.microsoft.com/office/powerpoint/2010/main" val="3736783857"/>
      </p:ext>
    </p:extLst>
  </p:cSld>
  <p:clrMapOvr>
    <a:masterClrMapping/>
  </p:clrMapOvr>
</p:sld>
</file>

<file path=ppt/theme/theme1.xml><?xml version="1.0" encoding="utf-8"?>
<a:theme xmlns:a="http://schemas.openxmlformats.org/drawingml/2006/main" name="ArchiveVTI">
  <a:themeElements>
    <a:clrScheme name="AnalogousFromLightSeedRightStep">
      <a:dk1>
        <a:srgbClr val="000000"/>
      </a:dk1>
      <a:lt1>
        <a:srgbClr val="FFFFFF"/>
      </a:lt1>
      <a:dk2>
        <a:srgbClr val="3C3522"/>
      </a:dk2>
      <a:lt2>
        <a:srgbClr val="E2E6E8"/>
      </a:lt2>
      <a:accent1>
        <a:srgbClr val="CE967C"/>
      </a:accent1>
      <a:accent2>
        <a:srgbClr val="B5A064"/>
      </a:accent2>
      <a:accent3>
        <a:srgbClr val="9DA66C"/>
      </a:accent3>
      <a:accent4>
        <a:srgbClr val="83AF61"/>
      </a:accent4>
      <a:accent5>
        <a:srgbClr val="6CB26B"/>
      </a:accent5>
      <a:accent6>
        <a:srgbClr val="63B283"/>
      </a:accent6>
      <a:hlink>
        <a:srgbClr val="5E899E"/>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34</TotalTime>
  <Words>412</Words>
  <Application>Microsoft Macintosh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Bembo</vt:lpstr>
      <vt:lpstr>ArchiveVTI</vt:lpstr>
      <vt:lpstr>Data Science Career Track</vt:lpstr>
      <vt:lpstr>Capstone Three: Project Ideas</vt:lpstr>
      <vt:lpstr>Three Problem Statements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Career Track</dc:title>
  <dc:creator>Neetin Verma</dc:creator>
  <cp:lastModifiedBy>Neetin Verma</cp:lastModifiedBy>
  <cp:revision>12</cp:revision>
  <dcterms:created xsi:type="dcterms:W3CDTF">2021-07-13T03:04:53Z</dcterms:created>
  <dcterms:modified xsi:type="dcterms:W3CDTF">2021-07-14T02:33:42Z</dcterms:modified>
</cp:coreProperties>
</file>