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68" r:id="rId5"/>
    <p:sldId id="259" r:id="rId6"/>
    <p:sldId id="266" r:id="rId7"/>
    <p:sldId id="265" r:id="rId8"/>
    <p:sldId id="261" r:id="rId9"/>
    <p:sldId id="264" r:id="rId10"/>
    <p:sldId id="260" r:id="rId11"/>
    <p:sldId id="262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3F17E-59A4-4A51-A5C2-CBBB0E5CB3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2CBE0-21A0-4D23-9256-44B4BFEC99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</a:t>
          </a:r>
        </a:p>
      </dgm:t>
    </dgm:pt>
    <dgm:pt modelId="{719EF32A-0FC7-4E37-A332-356245CC09AC}" type="parTrans" cxnId="{8199DA24-F483-4217-A82B-6930355E2034}">
      <dgm:prSet/>
      <dgm:spPr/>
      <dgm:t>
        <a:bodyPr/>
        <a:lstStyle/>
        <a:p>
          <a:endParaRPr lang="en-US"/>
        </a:p>
      </dgm:t>
    </dgm:pt>
    <dgm:pt modelId="{4C4F6074-7B00-4F77-9494-319F422E544A}" type="sibTrans" cxnId="{8199DA24-F483-4217-A82B-6930355E2034}">
      <dgm:prSet/>
      <dgm:spPr/>
      <dgm:t>
        <a:bodyPr/>
        <a:lstStyle/>
        <a:p>
          <a:endParaRPr lang="en-US"/>
        </a:p>
      </dgm:t>
    </dgm:pt>
    <dgm:pt modelId="{43BB3D24-F4DF-444E-8C71-BE9E8FD8B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</a:t>
          </a:r>
        </a:p>
      </dgm:t>
    </dgm:pt>
    <dgm:pt modelId="{E9466726-77A8-4979-A36E-AC0524E0E3BA}" type="parTrans" cxnId="{3B714890-8913-48BE-88DD-FA9D6C19855D}">
      <dgm:prSet/>
      <dgm:spPr/>
      <dgm:t>
        <a:bodyPr/>
        <a:lstStyle/>
        <a:p>
          <a:endParaRPr lang="en-US"/>
        </a:p>
      </dgm:t>
    </dgm:pt>
    <dgm:pt modelId="{05801F5A-FC76-48AD-A99E-EA3A7C909FDB}" type="sibTrans" cxnId="{3B714890-8913-48BE-88DD-FA9D6C19855D}">
      <dgm:prSet/>
      <dgm:spPr/>
      <dgm:t>
        <a:bodyPr/>
        <a:lstStyle/>
        <a:p>
          <a:endParaRPr lang="en-US"/>
        </a:p>
      </dgm:t>
    </dgm:pt>
    <dgm:pt modelId="{EE86866B-5D37-4446-A1DC-99D8683099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 and cleaning data</a:t>
          </a:r>
        </a:p>
      </dgm:t>
    </dgm:pt>
    <dgm:pt modelId="{96B0AEBB-00D3-4DEB-9060-6C38862C7F9D}" type="parTrans" cxnId="{84959577-4E1D-495F-A562-EA87F32A4886}">
      <dgm:prSet/>
      <dgm:spPr/>
      <dgm:t>
        <a:bodyPr/>
        <a:lstStyle/>
        <a:p>
          <a:endParaRPr lang="en-US"/>
        </a:p>
      </dgm:t>
    </dgm:pt>
    <dgm:pt modelId="{9117C53B-E285-471F-95E6-95D132B86104}" type="sibTrans" cxnId="{84959577-4E1D-495F-A562-EA87F32A4886}">
      <dgm:prSet/>
      <dgm:spPr/>
      <dgm:t>
        <a:bodyPr/>
        <a:lstStyle/>
        <a:p>
          <a:endParaRPr lang="en-US"/>
        </a:p>
      </dgm:t>
    </dgm:pt>
    <dgm:pt modelId="{446247FC-BFCB-4592-9C3F-B08336B91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ML Model built and validation</a:t>
          </a:r>
        </a:p>
      </dgm:t>
    </dgm:pt>
    <dgm:pt modelId="{3795E5D5-2EC6-45D0-A210-EF8C6DF4E462}" type="parTrans" cxnId="{867B1A46-2329-44DA-9323-17CC487C275F}">
      <dgm:prSet/>
      <dgm:spPr/>
      <dgm:t>
        <a:bodyPr/>
        <a:lstStyle/>
        <a:p>
          <a:endParaRPr lang="en-US"/>
        </a:p>
      </dgm:t>
    </dgm:pt>
    <dgm:pt modelId="{A8F11A44-B0FE-46B8-9AE5-3E5899701922}" type="sibTrans" cxnId="{867B1A46-2329-44DA-9323-17CC487C275F}">
      <dgm:prSet/>
      <dgm:spPr/>
      <dgm:t>
        <a:bodyPr/>
        <a:lstStyle/>
        <a:p>
          <a:endParaRPr lang="en-US"/>
        </a:p>
      </dgm:t>
    </dgm:pt>
    <dgm:pt modelId="{A8D80B13-FF81-4B73-BD42-E5B1D83E8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set Prediction  and measuring accuracy</a:t>
          </a:r>
        </a:p>
      </dgm:t>
    </dgm:pt>
    <dgm:pt modelId="{6F21DC53-9CF3-4A0D-95B5-DB9E801A2799}" type="parTrans" cxnId="{7E8A57AB-F2AE-46F6-B2E6-835123430EC6}">
      <dgm:prSet/>
      <dgm:spPr/>
      <dgm:t>
        <a:bodyPr/>
        <a:lstStyle/>
        <a:p>
          <a:endParaRPr lang="en-US"/>
        </a:p>
      </dgm:t>
    </dgm:pt>
    <dgm:pt modelId="{2CEB4113-F723-45BF-A8E8-C4A48AFC4A14}" type="sibTrans" cxnId="{7E8A57AB-F2AE-46F6-B2E6-835123430EC6}">
      <dgm:prSet/>
      <dgm:spPr/>
      <dgm:t>
        <a:bodyPr/>
        <a:lstStyle/>
        <a:p>
          <a:endParaRPr lang="en-US"/>
        </a:p>
      </dgm:t>
    </dgm:pt>
    <dgm:pt modelId="{9B73EBF0-8099-4EF6-A928-CEAA993EDED9}" type="pres">
      <dgm:prSet presAssocID="{2BC3F17E-59A4-4A51-A5C2-CBBB0E5CB3B2}" presName="root" presStyleCnt="0">
        <dgm:presLayoutVars>
          <dgm:dir/>
          <dgm:resizeHandles val="exact"/>
        </dgm:presLayoutVars>
      </dgm:prSet>
      <dgm:spPr/>
    </dgm:pt>
    <dgm:pt modelId="{1133668F-1B86-4FD6-AAE1-F009D812D059}" type="pres">
      <dgm:prSet presAssocID="{61F2CBE0-21A0-4D23-9256-44B4BFEC99E4}" presName="compNode" presStyleCnt="0"/>
      <dgm:spPr/>
    </dgm:pt>
    <dgm:pt modelId="{1B01C21B-446F-4A22-9D99-C66EC78FF74F}" type="pres">
      <dgm:prSet presAssocID="{61F2CBE0-21A0-4D23-9256-44B4BFEC99E4}" presName="bgRect" presStyleLbl="bgShp" presStyleIdx="0" presStyleCnt="5"/>
      <dgm:spPr/>
    </dgm:pt>
    <dgm:pt modelId="{C427D559-9248-42C6-A4B4-8AC494E0735F}" type="pres">
      <dgm:prSet presAssocID="{61F2CBE0-21A0-4D23-9256-44B4BFEC99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CD14184-BA40-425A-B455-9B1A96FEE889}" type="pres">
      <dgm:prSet presAssocID="{61F2CBE0-21A0-4D23-9256-44B4BFEC99E4}" presName="spaceRect" presStyleCnt="0"/>
      <dgm:spPr/>
    </dgm:pt>
    <dgm:pt modelId="{C62F2D14-0CF3-409D-83D0-F8F77E7898F7}" type="pres">
      <dgm:prSet presAssocID="{61F2CBE0-21A0-4D23-9256-44B4BFEC99E4}" presName="parTx" presStyleLbl="revTx" presStyleIdx="0" presStyleCnt="5">
        <dgm:presLayoutVars>
          <dgm:chMax val="0"/>
          <dgm:chPref val="0"/>
        </dgm:presLayoutVars>
      </dgm:prSet>
      <dgm:spPr/>
    </dgm:pt>
    <dgm:pt modelId="{6E39B3E9-B0CF-4268-A1FD-3C221150D5CF}" type="pres">
      <dgm:prSet presAssocID="{4C4F6074-7B00-4F77-9494-319F422E544A}" presName="sibTrans" presStyleCnt="0"/>
      <dgm:spPr/>
    </dgm:pt>
    <dgm:pt modelId="{A964A64A-AC68-45A8-84A7-79B380719FAB}" type="pres">
      <dgm:prSet presAssocID="{43BB3D24-F4DF-444E-8C71-BE9E8FD8BD1A}" presName="compNode" presStyleCnt="0"/>
      <dgm:spPr/>
    </dgm:pt>
    <dgm:pt modelId="{E5C68F14-A7B6-4082-9272-904893736F1A}" type="pres">
      <dgm:prSet presAssocID="{43BB3D24-F4DF-444E-8C71-BE9E8FD8BD1A}" presName="bgRect" presStyleLbl="bgShp" presStyleIdx="1" presStyleCnt="5"/>
      <dgm:spPr/>
    </dgm:pt>
    <dgm:pt modelId="{886EB3AF-2845-48B5-B75E-3F2D0884B8D9}" type="pres">
      <dgm:prSet presAssocID="{43BB3D24-F4DF-444E-8C71-BE9E8FD8BD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2DA9F58-756C-472C-B2A7-F62BD9D222D1}" type="pres">
      <dgm:prSet presAssocID="{43BB3D24-F4DF-444E-8C71-BE9E8FD8BD1A}" presName="spaceRect" presStyleCnt="0"/>
      <dgm:spPr/>
    </dgm:pt>
    <dgm:pt modelId="{8499EE41-0C9E-4A42-A4B6-2586FF90AD1B}" type="pres">
      <dgm:prSet presAssocID="{43BB3D24-F4DF-444E-8C71-BE9E8FD8BD1A}" presName="parTx" presStyleLbl="revTx" presStyleIdx="1" presStyleCnt="5">
        <dgm:presLayoutVars>
          <dgm:chMax val="0"/>
          <dgm:chPref val="0"/>
        </dgm:presLayoutVars>
      </dgm:prSet>
      <dgm:spPr/>
    </dgm:pt>
    <dgm:pt modelId="{06BE89CE-CF20-45DE-B878-37274AFB257B}" type="pres">
      <dgm:prSet presAssocID="{05801F5A-FC76-48AD-A99E-EA3A7C909FDB}" presName="sibTrans" presStyleCnt="0"/>
      <dgm:spPr/>
    </dgm:pt>
    <dgm:pt modelId="{F51CA54C-0FFE-47C7-903B-F4AF99B0B9DA}" type="pres">
      <dgm:prSet presAssocID="{EE86866B-5D37-4446-A1DC-99D868309969}" presName="compNode" presStyleCnt="0"/>
      <dgm:spPr/>
    </dgm:pt>
    <dgm:pt modelId="{D3B021F7-5710-4354-B162-8CFA4050A2F5}" type="pres">
      <dgm:prSet presAssocID="{EE86866B-5D37-4446-A1DC-99D868309969}" presName="bgRect" presStyleLbl="bgShp" presStyleIdx="2" presStyleCnt="5"/>
      <dgm:spPr/>
    </dgm:pt>
    <dgm:pt modelId="{8607E79B-8150-4116-A97A-7BEB873967FD}" type="pres">
      <dgm:prSet presAssocID="{EE86866B-5D37-4446-A1DC-99D8683099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9B6E28-C453-4A65-931E-261D53481C90}" type="pres">
      <dgm:prSet presAssocID="{EE86866B-5D37-4446-A1DC-99D868309969}" presName="spaceRect" presStyleCnt="0"/>
      <dgm:spPr/>
    </dgm:pt>
    <dgm:pt modelId="{90BF287E-7B82-482E-B9A8-DD18655EAAD7}" type="pres">
      <dgm:prSet presAssocID="{EE86866B-5D37-4446-A1DC-99D868309969}" presName="parTx" presStyleLbl="revTx" presStyleIdx="2" presStyleCnt="5">
        <dgm:presLayoutVars>
          <dgm:chMax val="0"/>
          <dgm:chPref val="0"/>
        </dgm:presLayoutVars>
      </dgm:prSet>
      <dgm:spPr/>
    </dgm:pt>
    <dgm:pt modelId="{AB1821A1-F0D9-40C9-8828-71CF2C0A7407}" type="pres">
      <dgm:prSet presAssocID="{9117C53B-E285-471F-95E6-95D132B86104}" presName="sibTrans" presStyleCnt="0"/>
      <dgm:spPr/>
    </dgm:pt>
    <dgm:pt modelId="{D7A88B1D-2336-4941-AECC-A3E59CF1B382}" type="pres">
      <dgm:prSet presAssocID="{446247FC-BFCB-4592-9C3F-B08336B916D4}" presName="compNode" presStyleCnt="0"/>
      <dgm:spPr/>
    </dgm:pt>
    <dgm:pt modelId="{435CA352-18A8-4627-B158-5426056EEB81}" type="pres">
      <dgm:prSet presAssocID="{446247FC-BFCB-4592-9C3F-B08336B916D4}" presName="bgRect" presStyleLbl="bgShp" presStyleIdx="3" presStyleCnt="5"/>
      <dgm:spPr/>
    </dgm:pt>
    <dgm:pt modelId="{3B0C11BD-7234-469F-8931-F93C33AE4203}" type="pres">
      <dgm:prSet presAssocID="{446247FC-BFCB-4592-9C3F-B08336B916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7E7DE8-337F-4F81-8A11-21A653352876}" type="pres">
      <dgm:prSet presAssocID="{446247FC-BFCB-4592-9C3F-B08336B916D4}" presName="spaceRect" presStyleCnt="0"/>
      <dgm:spPr/>
    </dgm:pt>
    <dgm:pt modelId="{D7E11031-0C71-418F-9875-1239875D655E}" type="pres">
      <dgm:prSet presAssocID="{446247FC-BFCB-4592-9C3F-B08336B916D4}" presName="parTx" presStyleLbl="revTx" presStyleIdx="3" presStyleCnt="5">
        <dgm:presLayoutVars>
          <dgm:chMax val="0"/>
          <dgm:chPref val="0"/>
        </dgm:presLayoutVars>
      </dgm:prSet>
      <dgm:spPr/>
    </dgm:pt>
    <dgm:pt modelId="{785DE9AE-10B0-430A-A770-4438F92B3F6B}" type="pres">
      <dgm:prSet presAssocID="{A8F11A44-B0FE-46B8-9AE5-3E5899701922}" presName="sibTrans" presStyleCnt="0"/>
      <dgm:spPr/>
    </dgm:pt>
    <dgm:pt modelId="{9FD08C72-8145-4797-9D2E-66436E9204D1}" type="pres">
      <dgm:prSet presAssocID="{A8D80B13-FF81-4B73-BD42-E5B1D83E868D}" presName="compNode" presStyleCnt="0"/>
      <dgm:spPr/>
    </dgm:pt>
    <dgm:pt modelId="{B31D3DAA-3000-40F1-89CD-ABAA213B1ED2}" type="pres">
      <dgm:prSet presAssocID="{A8D80B13-FF81-4B73-BD42-E5B1D83E868D}" presName="bgRect" presStyleLbl="bgShp" presStyleIdx="4" presStyleCnt="5"/>
      <dgm:spPr/>
    </dgm:pt>
    <dgm:pt modelId="{793E6697-1D12-4DBA-A621-05547001E889}" type="pres">
      <dgm:prSet presAssocID="{A8D80B13-FF81-4B73-BD42-E5B1D83E86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8D55CB-262C-457F-93B9-9246EB7A3A0A}" type="pres">
      <dgm:prSet presAssocID="{A8D80B13-FF81-4B73-BD42-E5B1D83E868D}" presName="spaceRect" presStyleCnt="0"/>
      <dgm:spPr/>
    </dgm:pt>
    <dgm:pt modelId="{0ECB073F-2ADE-43DF-BBAD-AFE1AD24CF4F}" type="pres">
      <dgm:prSet presAssocID="{A8D80B13-FF81-4B73-BD42-E5B1D83E86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EE4910-9CAB-944B-9045-9C469C576646}" type="presOf" srcId="{61F2CBE0-21A0-4D23-9256-44B4BFEC99E4}" destId="{C62F2D14-0CF3-409D-83D0-F8F77E7898F7}" srcOrd="0" destOrd="0" presId="urn:microsoft.com/office/officeart/2018/2/layout/IconVerticalSolidList"/>
    <dgm:cxn modelId="{9D208815-4A26-884F-93E1-023149E5E392}" type="presOf" srcId="{43BB3D24-F4DF-444E-8C71-BE9E8FD8BD1A}" destId="{8499EE41-0C9E-4A42-A4B6-2586FF90AD1B}" srcOrd="0" destOrd="0" presId="urn:microsoft.com/office/officeart/2018/2/layout/IconVerticalSolidList"/>
    <dgm:cxn modelId="{82828B17-E812-8343-8559-7C24B150821E}" type="presOf" srcId="{446247FC-BFCB-4592-9C3F-B08336B916D4}" destId="{D7E11031-0C71-418F-9875-1239875D655E}" srcOrd="0" destOrd="0" presId="urn:microsoft.com/office/officeart/2018/2/layout/IconVerticalSolidList"/>
    <dgm:cxn modelId="{8199DA24-F483-4217-A82B-6930355E2034}" srcId="{2BC3F17E-59A4-4A51-A5C2-CBBB0E5CB3B2}" destId="{61F2CBE0-21A0-4D23-9256-44B4BFEC99E4}" srcOrd="0" destOrd="0" parTransId="{719EF32A-0FC7-4E37-A332-356245CC09AC}" sibTransId="{4C4F6074-7B00-4F77-9494-319F422E544A}"/>
    <dgm:cxn modelId="{867B1A46-2329-44DA-9323-17CC487C275F}" srcId="{2BC3F17E-59A4-4A51-A5C2-CBBB0E5CB3B2}" destId="{446247FC-BFCB-4592-9C3F-B08336B916D4}" srcOrd="3" destOrd="0" parTransId="{3795E5D5-2EC6-45D0-A210-EF8C6DF4E462}" sibTransId="{A8F11A44-B0FE-46B8-9AE5-3E5899701922}"/>
    <dgm:cxn modelId="{D092D950-9BC8-A649-88F1-428FC7472C6A}" type="presOf" srcId="{2BC3F17E-59A4-4A51-A5C2-CBBB0E5CB3B2}" destId="{9B73EBF0-8099-4EF6-A928-CEAA993EDED9}" srcOrd="0" destOrd="0" presId="urn:microsoft.com/office/officeart/2018/2/layout/IconVerticalSolidList"/>
    <dgm:cxn modelId="{84959577-4E1D-495F-A562-EA87F32A4886}" srcId="{2BC3F17E-59A4-4A51-A5C2-CBBB0E5CB3B2}" destId="{EE86866B-5D37-4446-A1DC-99D868309969}" srcOrd="2" destOrd="0" parTransId="{96B0AEBB-00D3-4DEB-9060-6C38862C7F9D}" sibTransId="{9117C53B-E285-471F-95E6-95D132B86104}"/>
    <dgm:cxn modelId="{C963EB84-50B0-5148-9F03-7F8B0A735868}" type="presOf" srcId="{EE86866B-5D37-4446-A1DC-99D868309969}" destId="{90BF287E-7B82-482E-B9A8-DD18655EAAD7}" srcOrd="0" destOrd="0" presId="urn:microsoft.com/office/officeart/2018/2/layout/IconVerticalSolidList"/>
    <dgm:cxn modelId="{3B714890-8913-48BE-88DD-FA9D6C19855D}" srcId="{2BC3F17E-59A4-4A51-A5C2-CBBB0E5CB3B2}" destId="{43BB3D24-F4DF-444E-8C71-BE9E8FD8BD1A}" srcOrd="1" destOrd="0" parTransId="{E9466726-77A8-4979-A36E-AC0524E0E3BA}" sibTransId="{05801F5A-FC76-48AD-A99E-EA3A7C909FDB}"/>
    <dgm:cxn modelId="{7E8A57AB-F2AE-46F6-B2E6-835123430EC6}" srcId="{2BC3F17E-59A4-4A51-A5C2-CBBB0E5CB3B2}" destId="{A8D80B13-FF81-4B73-BD42-E5B1D83E868D}" srcOrd="4" destOrd="0" parTransId="{6F21DC53-9CF3-4A0D-95B5-DB9E801A2799}" sibTransId="{2CEB4113-F723-45BF-A8E8-C4A48AFC4A14}"/>
    <dgm:cxn modelId="{6A3D68DD-AC4D-D847-B8C8-8272D532E4F8}" type="presOf" srcId="{A8D80B13-FF81-4B73-BD42-E5B1D83E868D}" destId="{0ECB073F-2ADE-43DF-BBAD-AFE1AD24CF4F}" srcOrd="0" destOrd="0" presId="urn:microsoft.com/office/officeart/2018/2/layout/IconVerticalSolidList"/>
    <dgm:cxn modelId="{0248F853-AD8A-A946-8613-C1FD33975DC9}" type="presParOf" srcId="{9B73EBF0-8099-4EF6-A928-CEAA993EDED9}" destId="{1133668F-1B86-4FD6-AAE1-F009D812D059}" srcOrd="0" destOrd="0" presId="urn:microsoft.com/office/officeart/2018/2/layout/IconVerticalSolidList"/>
    <dgm:cxn modelId="{CB036A72-B443-6444-94B7-38070B332EE8}" type="presParOf" srcId="{1133668F-1B86-4FD6-AAE1-F009D812D059}" destId="{1B01C21B-446F-4A22-9D99-C66EC78FF74F}" srcOrd="0" destOrd="0" presId="urn:microsoft.com/office/officeart/2018/2/layout/IconVerticalSolidList"/>
    <dgm:cxn modelId="{34CD6187-6B20-6B42-84A1-E322C277FD83}" type="presParOf" srcId="{1133668F-1B86-4FD6-AAE1-F009D812D059}" destId="{C427D559-9248-42C6-A4B4-8AC494E0735F}" srcOrd="1" destOrd="0" presId="urn:microsoft.com/office/officeart/2018/2/layout/IconVerticalSolidList"/>
    <dgm:cxn modelId="{A2B05988-7DC9-644B-8C1B-4C74171E26D2}" type="presParOf" srcId="{1133668F-1B86-4FD6-AAE1-F009D812D059}" destId="{0CD14184-BA40-425A-B455-9B1A96FEE889}" srcOrd="2" destOrd="0" presId="urn:microsoft.com/office/officeart/2018/2/layout/IconVerticalSolidList"/>
    <dgm:cxn modelId="{941F2521-0AC4-A84F-93A8-F039873CBF42}" type="presParOf" srcId="{1133668F-1B86-4FD6-AAE1-F009D812D059}" destId="{C62F2D14-0CF3-409D-83D0-F8F77E7898F7}" srcOrd="3" destOrd="0" presId="urn:microsoft.com/office/officeart/2018/2/layout/IconVerticalSolidList"/>
    <dgm:cxn modelId="{EAA89F6A-F28C-EC47-964E-96EE91C6FE99}" type="presParOf" srcId="{9B73EBF0-8099-4EF6-A928-CEAA993EDED9}" destId="{6E39B3E9-B0CF-4268-A1FD-3C221150D5CF}" srcOrd="1" destOrd="0" presId="urn:microsoft.com/office/officeart/2018/2/layout/IconVerticalSolidList"/>
    <dgm:cxn modelId="{098CCBCD-5CA8-1240-85B3-1F0B0548BB86}" type="presParOf" srcId="{9B73EBF0-8099-4EF6-A928-CEAA993EDED9}" destId="{A964A64A-AC68-45A8-84A7-79B380719FAB}" srcOrd="2" destOrd="0" presId="urn:microsoft.com/office/officeart/2018/2/layout/IconVerticalSolidList"/>
    <dgm:cxn modelId="{22DB893C-B6F6-A345-B187-24F07104BA9F}" type="presParOf" srcId="{A964A64A-AC68-45A8-84A7-79B380719FAB}" destId="{E5C68F14-A7B6-4082-9272-904893736F1A}" srcOrd="0" destOrd="0" presId="urn:microsoft.com/office/officeart/2018/2/layout/IconVerticalSolidList"/>
    <dgm:cxn modelId="{718F026F-64D2-6D42-B802-DE1C1D42047A}" type="presParOf" srcId="{A964A64A-AC68-45A8-84A7-79B380719FAB}" destId="{886EB3AF-2845-48B5-B75E-3F2D0884B8D9}" srcOrd="1" destOrd="0" presId="urn:microsoft.com/office/officeart/2018/2/layout/IconVerticalSolidList"/>
    <dgm:cxn modelId="{EAC82BC9-EDE5-6240-A49F-21E1C9174987}" type="presParOf" srcId="{A964A64A-AC68-45A8-84A7-79B380719FAB}" destId="{02DA9F58-756C-472C-B2A7-F62BD9D222D1}" srcOrd="2" destOrd="0" presId="urn:microsoft.com/office/officeart/2018/2/layout/IconVerticalSolidList"/>
    <dgm:cxn modelId="{6B426472-5046-8E44-80E4-909EC64C3FE8}" type="presParOf" srcId="{A964A64A-AC68-45A8-84A7-79B380719FAB}" destId="{8499EE41-0C9E-4A42-A4B6-2586FF90AD1B}" srcOrd="3" destOrd="0" presId="urn:microsoft.com/office/officeart/2018/2/layout/IconVerticalSolidList"/>
    <dgm:cxn modelId="{D5F8AD90-5851-084C-B97A-92B6EE671FC7}" type="presParOf" srcId="{9B73EBF0-8099-4EF6-A928-CEAA993EDED9}" destId="{06BE89CE-CF20-45DE-B878-37274AFB257B}" srcOrd="3" destOrd="0" presId="urn:microsoft.com/office/officeart/2018/2/layout/IconVerticalSolidList"/>
    <dgm:cxn modelId="{E221C36B-0987-274E-994D-B5799CBDF7B7}" type="presParOf" srcId="{9B73EBF0-8099-4EF6-A928-CEAA993EDED9}" destId="{F51CA54C-0FFE-47C7-903B-F4AF99B0B9DA}" srcOrd="4" destOrd="0" presId="urn:microsoft.com/office/officeart/2018/2/layout/IconVerticalSolidList"/>
    <dgm:cxn modelId="{3089E580-A2DD-8243-9CAD-D040F7A4B979}" type="presParOf" srcId="{F51CA54C-0FFE-47C7-903B-F4AF99B0B9DA}" destId="{D3B021F7-5710-4354-B162-8CFA4050A2F5}" srcOrd="0" destOrd="0" presId="urn:microsoft.com/office/officeart/2018/2/layout/IconVerticalSolidList"/>
    <dgm:cxn modelId="{1429D32F-A0C2-624F-8C78-5FBE2238781D}" type="presParOf" srcId="{F51CA54C-0FFE-47C7-903B-F4AF99B0B9DA}" destId="{8607E79B-8150-4116-A97A-7BEB873967FD}" srcOrd="1" destOrd="0" presId="urn:microsoft.com/office/officeart/2018/2/layout/IconVerticalSolidList"/>
    <dgm:cxn modelId="{942415AC-38BE-9342-A8BD-F61147213B82}" type="presParOf" srcId="{F51CA54C-0FFE-47C7-903B-F4AF99B0B9DA}" destId="{6E9B6E28-C453-4A65-931E-261D53481C90}" srcOrd="2" destOrd="0" presId="urn:microsoft.com/office/officeart/2018/2/layout/IconVerticalSolidList"/>
    <dgm:cxn modelId="{39F846CB-1A59-D549-BBC9-7ED338DBFAA8}" type="presParOf" srcId="{F51CA54C-0FFE-47C7-903B-F4AF99B0B9DA}" destId="{90BF287E-7B82-482E-B9A8-DD18655EAAD7}" srcOrd="3" destOrd="0" presId="urn:microsoft.com/office/officeart/2018/2/layout/IconVerticalSolidList"/>
    <dgm:cxn modelId="{FFAC8BB4-E8C9-5144-B9EF-555C6734C13F}" type="presParOf" srcId="{9B73EBF0-8099-4EF6-A928-CEAA993EDED9}" destId="{AB1821A1-F0D9-40C9-8828-71CF2C0A7407}" srcOrd="5" destOrd="0" presId="urn:microsoft.com/office/officeart/2018/2/layout/IconVerticalSolidList"/>
    <dgm:cxn modelId="{8DDC8AAC-5259-5B41-B4BA-789AB8EF705B}" type="presParOf" srcId="{9B73EBF0-8099-4EF6-A928-CEAA993EDED9}" destId="{D7A88B1D-2336-4941-AECC-A3E59CF1B382}" srcOrd="6" destOrd="0" presId="urn:microsoft.com/office/officeart/2018/2/layout/IconVerticalSolidList"/>
    <dgm:cxn modelId="{A6FADB3D-1CB2-2641-9E3E-0D71CEF1BCCF}" type="presParOf" srcId="{D7A88B1D-2336-4941-AECC-A3E59CF1B382}" destId="{435CA352-18A8-4627-B158-5426056EEB81}" srcOrd="0" destOrd="0" presId="urn:microsoft.com/office/officeart/2018/2/layout/IconVerticalSolidList"/>
    <dgm:cxn modelId="{2EBD14E6-9AD1-7346-A477-760E7D4C6874}" type="presParOf" srcId="{D7A88B1D-2336-4941-AECC-A3E59CF1B382}" destId="{3B0C11BD-7234-469F-8931-F93C33AE4203}" srcOrd="1" destOrd="0" presId="urn:microsoft.com/office/officeart/2018/2/layout/IconVerticalSolidList"/>
    <dgm:cxn modelId="{347775BE-15A2-2A4E-BE23-7548710F17CE}" type="presParOf" srcId="{D7A88B1D-2336-4941-AECC-A3E59CF1B382}" destId="{4B7E7DE8-337F-4F81-8A11-21A653352876}" srcOrd="2" destOrd="0" presId="urn:microsoft.com/office/officeart/2018/2/layout/IconVerticalSolidList"/>
    <dgm:cxn modelId="{A1F8B890-4356-1348-A2E7-624F8A43A1AA}" type="presParOf" srcId="{D7A88B1D-2336-4941-AECC-A3E59CF1B382}" destId="{D7E11031-0C71-418F-9875-1239875D655E}" srcOrd="3" destOrd="0" presId="urn:microsoft.com/office/officeart/2018/2/layout/IconVerticalSolidList"/>
    <dgm:cxn modelId="{CD94F24F-D749-5C42-AF9E-6FD6A655235D}" type="presParOf" srcId="{9B73EBF0-8099-4EF6-A928-CEAA993EDED9}" destId="{785DE9AE-10B0-430A-A770-4438F92B3F6B}" srcOrd="7" destOrd="0" presId="urn:microsoft.com/office/officeart/2018/2/layout/IconVerticalSolidList"/>
    <dgm:cxn modelId="{3729D4B8-0F4B-D34F-BE8D-5C01ED642990}" type="presParOf" srcId="{9B73EBF0-8099-4EF6-A928-CEAA993EDED9}" destId="{9FD08C72-8145-4797-9D2E-66436E9204D1}" srcOrd="8" destOrd="0" presId="urn:microsoft.com/office/officeart/2018/2/layout/IconVerticalSolidList"/>
    <dgm:cxn modelId="{8D7AD758-C557-C04F-8C3A-8A002C7FB296}" type="presParOf" srcId="{9FD08C72-8145-4797-9D2E-66436E9204D1}" destId="{B31D3DAA-3000-40F1-89CD-ABAA213B1ED2}" srcOrd="0" destOrd="0" presId="urn:microsoft.com/office/officeart/2018/2/layout/IconVerticalSolidList"/>
    <dgm:cxn modelId="{33B06592-A990-084F-A6AA-3D4F9BDFBBA9}" type="presParOf" srcId="{9FD08C72-8145-4797-9D2E-66436E9204D1}" destId="{793E6697-1D12-4DBA-A621-05547001E889}" srcOrd="1" destOrd="0" presId="urn:microsoft.com/office/officeart/2018/2/layout/IconVerticalSolidList"/>
    <dgm:cxn modelId="{11821E2F-46C4-BE42-8D8B-3AB6BE9DDE8A}" type="presParOf" srcId="{9FD08C72-8145-4797-9D2E-66436E9204D1}" destId="{608D55CB-262C-457F-93B9-9246EB7A3A0A}" srcOrd="2" destOrd="0" presId="urn:microsoft.com/office/officeart/2018/2/layout/IconVerticalSolidList"/>
    <dgm:cxn modelId="{511DD327-6689-0348-A595-915FDE789046}" type="presParOf" srcId="{9FD08C72-8145-4797-9D2E-66436E9204D1}" destId="{0ECB073F-2ADE-43DF-BBAD-AFE1AD24CF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3FECC-9E47-4019-A89F-35162DBE9D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8FB12C-7F9E-4D30-83D8-7C14E3C487E2}">
      <dgm:prSet/>
      <dgm:spPr/>
      <dgm:t>
        <a:bodyPr/>
        <a:lstStyle/>
        <a:p>
          <a:r>
            <a:rPr lang="en-IN" dirty="0"/>
            <a:t>Our ARIMA model results are more appreciable. </a:t>
          </a:r>
          <a:endParaRPr lang="en-US" dirty="0"/>
        </a:p>
      </dgm:t>
    </dgm:pt>
    <dgm:pt modelId="{06382B51-B83D-40EA-A0B5-2B660F87EB8E}" type="parTrans" cxnId="{6DE8DA91-DBD1-4218-914F-DDDDAF2C7CDC}">
      <dgm:prSet/>
      <dgm:spPr/>
      <dgm:t>
        <a:bodyPr/>
        <a:lstStyle/>
        <a:p>
          <a:endParaRPr lang="en-US"/>
        </a:p>
      </dgm:t>
    </dgm:pt>
    <dgm:pt modelId="{DE410DDA-41DE-44A9-B88B-1A86427A7CD2}" type="sibTrans" cxnId="{6DE8DA91-DBD1-4218-914F-DDDDAF2C7CDC}">
      <dgm:prSet/>
      <dgm:spPr/>
      <dgm:t>
        <a:bodyPr/>
        <a:lstStyle/>
        <a:p>
          <a:endParaRPr lang="en-US"/>
        </a:p>
      </dgm:t>
    </dgm:pt>
    <dgm:pt modelId="{24974EC7-597E-4EF3-BF6E-DF970B4CFEC4}">
      <dgm:prSet/>
      <dgm:spPr/>
      <dgm:t>
        <a:bodyPr/>
        <a:lstStyle/>
        <a:p>
          <a:r>
            <a:rPr lang="en-IN"/>
            <a:t>This model offers a good prediction accuracy and to be relatively fast compared to LSTM, in terms of training/fitting time and complexity.</a:t>
          </a:r>
          <a:endParaRPr lang="en-US"/>
        </a:p>
      </dgm:t>
    </dgm:pt>
    <dgm:pt modelId="{9D1E8E7E-37C3-4191-8B89-CEE57EDE087C}" type="parTrans" cxnId="{5299383D-BC0D-4666-8C7B-EA6EE8A4B6BF}">
      <dgm:prSet/>
      <dgm:spPr/>
      <dgm:t>
        <a:bodyPr/>
        <a:lstStyle/>
        <a:p>
          <a:endParaRPr lang="en-US"/>
        </a:p>
      </dgm:t>
    </dgm:pt>
    <dgm:pt modelId="{CB85AE17-9770-4D2C-9E35-59FDBEE06498}" type="sibTrans" cxnId="{5299383D-BC0D-4666-8C7B-EA6EE8A4B6BF}">
      <dgm:prSet/>
      <dgm:spPr/>
      <dgm:t>
        <a:bodyPr/>
        <a:lstStyle/>
        <a:p>
          <a:endParaRPr lang="en-US"/>
        </a:p>
      </dgm:t>
    </dgm:pt>
    <dgm:pt modelId="{36EEC637-C39E-4B32-94D0-0D7D0673D56C}" type="pres">
      <dgm:prSet presAssocID="{D8F3FECC-9E47-4019-A89F-35162DBE9D72}" presName="root" presStyleCnt="0">
        <dgm:presLayoutVars>
          <dgm:dir/>
          <dgm:resizeHandles val="exact"/>
        </dgm:presLayoutVars>
      </dgm:prSet>
      <dgm:spPr/>
    </dgm:pt>
    <dgm:pt modelId="{0772F735-A62D-4057-A817-213BD8285DA7}" type="pres">
      <dgm:prSet presAssocID="{918FB12C-7F9E-4D30-83D8-7C14E3C487E2}" presName="compNode" presStyleCnt="0"/>
      <dgm:spPr/>
    </dgm:pt>
    <dgm:pt modelId="{CD40376F-A688-4052-8409-B1CB715EE1DD}" type="pres">
      <dgm:prSet presAssocID="{918FB12C-7F9E-4D30-83D8-7C14E3C487E2}" presName="bgRect" presStyleLbl="bgShp" presStyleIdx="0" presStyleCnt="2"/>
      <dgm:spPr/>
    </dgm:pt>
    <dgm:pt modelId="{C46F95B0-146E-4095-BAA5-48DB0FE94522}" type="pres">
      <dgm:prSet presAssocID="{918FB12C-7F9E-4D30-83D8-7C14E3C487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E3D36FF-26D3-4A90-A832-0CD127C19BFD}" type="pres">
      <dgm:prSet presAssocID="{918FB12C-7F9E-4D30-83D8-7C14E3C487E2}" presName="spaceRect" presStyleCnt="0"/>
      <dgm:spPr/>
    </dgm:pt>
    <dgm:pt modelId="{D8166382-3322-40B5-88AF-F3C3321C67E2}" type="pres">
      <dgm:prSet presAssocID="{918FB12C-7F9E-4D30-83D8-7C14E3C487E2}" presName="parTx" presStyleLbl="revTx" presStyleIdx="0" presStyleCnt="2">
        <dgm:presLayoutVars>
          <dgm:chMax val="0"/>
          <dgm:chPref val="0"/>
        </dgm:presLayoutVars>
      </dgm:prSet>
      <dgm:spPr/>
    </dgm:pt>
    <dgm:pt modelId="{A948DEB7-BF07-41B3-8555-31DAA1C59CC8}" type="pres">
      <dgm:prSet presAssocID="{DE410DDA-41DE-44A9-B88B-1A86427A7CD2}" presName="sibTrans" presStyleCnt="0"/>
      <dgm:spPr/>
    </dgm:pt>
    <dgm:pt modelId="{345C636C-28A0-4FB1-93C4-8519B647D679}" type="pres">
      <dgm:prSet presAssocID="{24974EC7-597E-4EF3-BF6E-DF970B4CFEC4}" presName="compNode" presStyleCnt="0"/>
      <dgm:spPr/>
    </dgm:pt>
    <dgm:pt modelId="{EB43B732-0D06-4A97-8254-ADC7AFB2A438}" type="pres">
      <dgm:prSet presAssocID="{24974EC7-597E-4EF3-BF6E-DF970B4CFEC4}" presName="bgRect" presStyleLbl="bgShp" presStyleIdx="1" presStyleCnt="2"/>
      <dgm:spPr/>
    </dgm:pt>
    <dgm:pt modelId="{C7D120FB-41D5-45DF-B3B6-F2F9E2D71E55}" type="pres">
      <dgm:prSet presAssocID="{24974EC7-597E-4EF3-BF6E-DF970B4CFE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2A44E18-0BC9-4CEF-8CBD-B709E6918897}" type="pres">
      <dgm:prSet presAssocID="{24974EC7-597E-4EF3-BF6E-DF970B4CFEC4}" presName="spaceRect" presStyleCnt="0"/>
      <dgm:spPr/>
    </dgm:pt>
    <dgm:pt modelId="{A6B3C52C-9A39-434A-B50B-9694F91C59BC}" type="pres">
      <dgm:prSet presAssocID="{24974EC7-597E-4EF3-BF6E-DF970B4CFEC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9383D-BC0D-4666-8C7B-EA6EE8A4B6BF}" srcId="{D8F3FECC-9E47-4019-A89F-35162DBE9D72}" destId="{24974EC7-597E-4EF3-BF6E-DF970B4CFEC4}" srcOrd="1" destOrd="0" parTransId="{9D1E8E7E-37C3-4191-8B89-CEE57EDE087C}" sibTransId="{CB85AE17-9770-4D2C-9E35-59FDBEE06498}"/>
    <dgm:cxn modelId="{F3D10E54-0004-4A9E-968D-3F6C6FB0B565}" type="presOf" srcId="{918FB12C-7F9E-4D30-83D8-7C14E3C487E2}" destId="{D8166382-3322-40B5-88AF-F3C3321C67E2}" srcOrd="0" destOrd="0" presId="urn:microsoft.com/office/officeart/2018/2/layout/IconVerticalSolidList"/>
    <dgm:cxn modelId="{6DE8DA91-DBD1-4218-914F-DDDDAF2C7CDC}" srcId="{D8F3FECC-9E47-4019-A89F-35162DBE9D72}" destId="{918FB12C-7F9E-4D30-83D8-7C14E3C487E2}" srcOrd="0" destOrd="0" parTransId="{06382B51-B83D-40EA-A0B5-2B660F87EB8E}" sibTransId="{DE410DDA-41DE-44A9-B88B-1A86427A7CD2}"/>
    <dgm:cxn modelId="{87558D9B-97E6-4940-8C93-BF2D96AA23A0}" type="presOf" srcId="{D8F3FECC-9E47-4019-A89F-35162DBE9D72}" destId="{36EEC637-C39E-4B32-94D0-0D7D0673D56C}" srcOrd="0" destOrd="0" presId="urn:microsoft.com/office/officeart/2018/2/layout/IconVerticalSolidList"/>
    <dgm:cxn modelId="{92338D9C-9262-4B82-8F3A-D493588FA428}" type="presOf" srcId="{24974EC7-597E-4EF3-BF6E-DF970B4CFEC4}" destId="{A6B3C52C-9A39-434A-B50B-9694F91C59BC}" srcOrd="0" destOrd="0" presId="urn:microsoft.com/office/officeart/2018/2/layout/IconVerticalSolidList"/>
    <dgm:cxn modelId="{EBDC4FA1-7C29-4731-BC2C-FE58A59C62F5}" type="presParOf" srcId="{36EEC637-C39E-4B32-94D0-0D7D0673D56C}" destId="{0772F735-A62D-4057-A817-213BD8285DA7}" srcOrd="0" destOrd="0" presId="urn:microsoft.com/office/officeart/2018/2/layout/IconVerticalSolidList"/>
    <dgm:cxn modelId="{EB89608A-7358-4E6D-B4C5-D02AF85AF9E0}" type="presParOf" srcId="{0772F735-A62D-4057-A817-213BD8285DA7}" destId="{CD40376F-A688-4052-8409-B1CB715EE1DD}" srcOrd="0" destOrd="0" presId="urn:microsoft.com/office/officeart/2018/2/layout/IconVerticalSolidList"/>
    <dgm:cxn modelId="{6AE9DA70-C197-4E21-BE84-5E6617ABDCD0}" type="presParOf" srcId="{0772F735-A62D-4057-A817-213BD8285DA7}" destId="{C46F95B0-146E-4095-BAA5-48DB0FE94522}" srcOrd="1" destOrd="0" presId="urn:microsoft.com/office/officeart/2018/2/layout/IconVerticalSolidList"/>
    <dgm:cxn modelId="{32A44E7A-8EDA-4785-AA78-BAA5A741D754}" type="presParOf" srcId="{0772F735-A62D-4057-A817-213BD8285DA7}" destId="{FE3D36FF-26D3-4A90-A832-0CD127C19BFD}" srcOrd="2" destOrd="0" presId="urn:microsoft.com/office/officeart/2018/2/layout/IconVerticalSolidList"/>
    <dgm:cxn modelId="{CEE6C0F4-E04F-4813-9B0F-22B8059E7BFC}" type="presParOf" srcId="{0772F735-A62D-4057-A817-213BD8285DA7}" destId="{D8166382-3322-40B5-88AF-F3C3321C67E2}" srcOrd="3" destOrd="0" presId="urn:microsoft.com/office/officeart/2018/2/layout/IconVerticalSolidList"/>
    <dgm:cxn modelId="{840C6F0D-D0E5-471F-BE8C-B236B2058231}" type="presParOf" srcId="{36EEC637-C39E-4B32-94D0-0D7D0673D56C}" destId="{A948DEB7-BF07-41B3-8555-31DAA1C59CC8}" srcOrd="1" destOrd="0" presId="urn:microsoft.com/office/officeart/2018/2/layout/IconVerticalSolidList"/>
    <dgm:cxn modelId="{2FB3ED1F-5B20-4653-BDBF-A94D87B49F4E}" type="presParOf" srcId="{36EEC637-C39E-4B32-94D0-0D7D0673D56C}" destId="{345C636C-28A0-4FB1-93C4-8519B647D679}" srcOrd="2" destOrd="0" presId="urn:microsoft.com/office/officeart/2018/2/layout/IconVerticalSolidList"/>
    <dgm:cxn modelId="{4D29457A-D528-482B-BE9B-E0B325FC81E1}" type="presParOf" srcId="{345C636C-28A0-4FB1-93C4-8519B647D679}" destId="{EB43B732-0D06-4A97-8254-ADC7AFB2A438}" srcOrd="0" destOrd="0" presId="urn:microsoft.com/office/officeart/2018/2/layout/IconVerticalSolidList"/>
    <dgm:cxn modelId="{3C48BC36-FA95-4DA7-A66E-D5E6146C6DC9}" type="presParOf" srcId="{345C636C-28A0-4FB1-93C4-8519B647D679}" destId="{C7D120FB-41D5-45DF-B3B6-F2F9E2D71E55}" srcOrd="1" destOrd="0" presId="urn:microsoft.com/office/officeart/2018/2/layout/IconVerticalSolidList"/>
    <dgm:cxn modelId="{C3A8EE37-DCC5-40A6-A4F0-6013A983722E}" type="presParOf" srcId="{345C636C-28A0-4FB1-93C4-8519B647D679}" destId="{D2A44E18-0BC9-4CEF-8CBD-B709E6918897}" srcOrd="2" destOrd="0" presId="urn:microsoft.com/office/officeart/2018/2/layout/IconVerticalSolidList"/>
    <dgm:cxn modelId="{C9DC64FA-8942-4F9B-84E9-AE0C7C735E4B}" type="presParOf" srcId="{345C636C-28A0-4FB1-93C4-8519B647D679}" destId="{A6B3C52C-9A39-434A-B50B-9694F91C5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C21B-446F-4A22-9D99-C66EC78FF74F}">
      <dsp:nvSpPr>
        <dsp:cNvPr id="0" name=""/>
        <dsp:cNvSpPr/>
      </dsp:nvSpPr>
      <dsp:spPr>
        <a:xfrm>
          <a:off x="0" y="3881"/>
          <a:ext cx="4238625" cy="826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7D559-9248-42C6-A4B4-8AC494E0735F}">
      <dsp:nvSpPr>
        <dsp:cNvPr id="0" name=""/>
        <dsp:cNvSpPr/>
      </dsp:nvSpPr>
      <dsp:spPr>
        <a:xfrm>
          <a:off x="250122" y="189923"/>
          <a:ext cx="454768" cy="454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F2D14-0CF3-409D-83D0-F8F77E7898F7}">
      <dsp:nvSpPr>
        <dsp:cNvPr id="0" name=""/>
        <dsp:cNvSpPr/>
      </dsp:nvSpPr>
      <dsp:spPr>
        <a:xfrm>
          <a:off x="955013" y="3881"/>
          <a:ext cx="3283611" cy="826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08" tIns="87508" rIns="87508" bIns="875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</a:t>
          </a:r>
        </a:p>
      </dsp:txBody>
      <dsp:txXfrm>
        <a:off x="955013" y="3881"/>
        <a:ext cx="3283611" cy="826851"/>
      </dsp:txXfrm>
    </dsp:sp>
    <dsp:sp modelId="{E5C68F14-A7B6-4082-9272-904893736F1A}">
      <dsp:nvSpPr>
        <dsp:cNvPr id="0" name=""/>
        <dsp:cNvSpPr/>
      </dsp:nvSpPr>
      <dsp:spPr>
        <a:xfrm>
          <a:off x="0" y="1037446"/>
          <a:ext cx="4238625" cy="826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EB3AF-2845-48B5-B75E-3F2D0884B8D9}">
      <dsp:nvSpPr>
        <dsp:cNvPr id="0" name=""/>
        <dsp:cNvSpPr/>
      </dsp:nvSpPr>
      <dsp:spPr>
        <a:xfrm>
          <a:off x="250122" y="1223488"/>
          <a:ext cx="454768" cy="454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EE41-0C9E-4A42-A4B6-2586FF90AD1B}">
      <dsp:nvSpPr>
        <dsp:cNvPr id="0" name=""/>
        <dsp:cNvSpPr/>
      </dsp:nvSpPr>
      <dsp:spPr>
        <a:xfrm>
          <a:off x="955013" y="1037446"/>
          <a:ext cx="3283611" cy="826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08" tIns="87508" rIns="87508" bIns="875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Visualization</a:t>
          </a:r>
        </a:p>
      </dsp:txBody>
      <dsp:txXfrm>
        <a:off x="955013" y="1037446"/>
        <a:ext cx="3283611" cy="826851"/>
      </dsp:txXfrm>
    </dsp:sp>
    <dsp:sp modelId="{D3B021F7-5710-4354-B162-8CFA4050A2F5}">
      <dsp:nvSpPr>
        <dsp:cNvPr id="0" name=""/>
        <dsp:cNvSpPr/>
      </dsp:nvSpPr>
      <dsp:spPr>
        <a:xfrm>
          <a:off x="0" y="2071011"/>
          <a:ext cx="4238625" cy="826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E79B-8150-4116-A97A-7BEB873967FD}">
      <dsp:nvSpPr>
        <dsp:cNvPr id="0" name=""/>
        <dsp:cNvSpPr/>
      </dsp:nvSpPr>
      <dsp:spPr>
        <a:xfrm>
          <a:off x="250122" y="2257053"/>
          <a:ext cx="454768" cy="454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287E-7B82-482E-B9A8-DD18655EAAD7}">
      <dsp:nvSpPr>
        <dsp:cNvPr id="0" name=""/>
        <dsp:cNvSpPr/>
      </dsp:nvSpPr>
      <dsp:spPr>
        <a:xfrm>
          <a:off x="955013" y="2071011"/>
          <a:ext cx="3283611" cy="826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08" tIns="87508" rIns="87508" bIns="875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Preprocessing and cleaning data</a:t>
          </a:r>
        </a:p>
      </dsp:txBody>
      <dsp:txXfrm>
        <a:off x="955013" y="2071011"/>
        <a:ext cx="3283611" cy="826851"/>
      </dsp:txXfrm>
    </dsp:sp>
    <dsp:sp modelId="{435CA352-18A8-4627-B158-5426056EEB81}">
      <dsp:nvSpPr>
        <dsp:cNvPr id="0" name=""/>
        <dsp:cNvSpPr/>
      </dsp:nvSpPr>
      <dsp:spPr>
        <a:xfrm>
          <a:off x="0" y="3104576"/>
          <a:ext cx="4238625" cy="826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C11BD-7234-469F-8931-F93C33AE4203}">
      <dsp:nvSpPr>
        <dsp:cNvPr id="0" name=""/>
        <dsp:cNvSpPr/>
      </dsp:nvSpPr>
      <dsp:spPr>
        <a:xfrm>
          <a:off x="250122" y="3290618"/>
          <a:ext cx="454768" cy="454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11031-0C71-418F-9875-1239875D655E}">
      <dsp:nvSpPr>
        <dsp:cNvPr id="0" name=""/>
        <dsp:cNvSpPr/>
      </dsp:nvSpPr>
      <dsp:spPr>
        <a:xfrm>
          <a:off x="955013" y="3104576"/>
          <a:ext cx="3283611" cy="826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08" tIns="87508" rIns="87508" bIns="875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ML Model built and validation</a:t>
          </a:r>
        </a:p>
      </dsp:txBody>
      <dsp:txXfrm>
        <a:off x="955013" y="3104576"/>
        <a:ext cx="3283611" cy="826851"/>
      </dsp:txXfrm>
    </dsp:sp>
    <dsp:sp modelId="{B31D3DAA-3000-40F1-89CD-ABAA213B1ED2}">
      <dsp:nvSpPr>
        <dsp:cNvPr id="0" name=""/>
        <dsp:cNvSpPr/>
      </dsp:nvSpPr>
      <dsp:spPr>
        <a:xfrm>
          <a:off x="0" y="4138141"/>
          <a:ext cx="4238625" cy="826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E6697-1D12-4DBA-A621-05547001E889}">
      <dsp:nvSpPr>
        <dsp:cNvPr id="0" name=""/>
        <dsp:cNvSpPr/>
      </dsp:nvSpPr>
      <dsp:spPr>
        <a:xfrm>
          <a:off x="250122" y="4324182"/>
          <a:ext cx="454768" cy="4547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073F-2ADE-43DF-BBAD-AFE1AD24CF4F}">
      <dsp:nvSpPr>
        <dsp:cNvPr id="0" name=""/>
        <dsp:cNvSpPr/>
      </dsp:nvSpPr>
      <dsp:spPr>
        <a:xfrm>
          <a:off x="955013" y="4138141"/>
          <a:ext cx="3283611" cy="826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08" tIns="87508" rIns="87508" bIns="875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set Prediction  and measuring accuracy</a:t>
          </a:r>
        </a:p>
      </dsp:txBody>
      <dsp:txXfrm>
        <a:off x="955013" y="4138141"/>
        <a:ext cx="3283611" cy="826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376F-A688-4052-8409-B1CB715EE1DD}">
      <dsp:nvSpPr>
        <dsp:cNvPr id="0" name=""/>
        <dsp:cNvSpPr/>
      </dsp:nvSpPr>
      <dsp:spPr>
        <a:xfrm>
          <a:off x="0" y="800734"/>
          <a:ext cx="4205288" cy="1478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F95B0-146E-4095-BAA5-48DB0FE94522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66382-3322-40B5-88AF-F3C3321C67E2}">
      <dsp:nvSpPr>
        <dsp:cNvPr id="0" name=""/>
        <dsp:cNvSpPr/>
      </dsp:nvSpPr>
      <dsp:spPr>
        <a:xfrm>
          <a:off x="1707413" y="800734"/>
          <a:ext cx="2497874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Our ARIMA model results are more appreciable. </a:t>
          </a:r>
          <a:endParaRPr lang="en-US" sz="1400" kern="1200" dirty="0"/>
        </a:p>
      </dsp:txBody>
      <dsp:txXfrm>
        <a:off x="1707413" y="800734"/>
        <a:ext cx="2497874" cy="1478280"/>
      </dsp:txXfrm>
    </dsp:sp>
    <dsp:sp modelId="{EB43B732-0D06-4A97-8254-ADC7AFB2A438}">
      <dsp:nvSpPr>
        <dsp:cNvPr id="0" name=""/>
        <dsp:cNvSpPr/>
      </dsp:nvSpPr>
      <dsp:spPr>
        <a:xfrm>
          <a:off x="0" y="2648585"/>
          <a:ext cx="4205288" cy="1478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120FB-41D5-45DF-B3B6-F2F9E2D71E55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3C52C-9A39-434A-B50B-9694F91C59BC}">
      <dsp:nvSpPr>
        <dsp:cNvPr id="0" name=""/>
        <dsp:cNvSpPr/>
      </dsp:nvSpPr>
      <dsp:spPr>
        <a:xfrm>
          <a:off x="1707413" y="2648585"/>
          <a:ext cx="2497874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This model offers a good prediction accuracy and to be relatively fast compared to LSTM, in terms of training/fitting time and complexity.</a:t>
          </a:r>
          <a:endParaRPr lang="en-US" sz="1400" kern="1200"/>
        </a:p>
      </dsp:txBody>
      <dsp:txXfrm>
        <a:off x="1707413" y="2648585"/>
        <a:ext cx="2497874" cy="147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2F5EB9-BF23-4BB0-BC1A-58FC6FF55A28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47CE44-86A2-4BA3-80A7-1DC716C8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tinds/Stock-Price-Prediction/blob/main/Amazon_Price_Prediction_Using_LSTM_%26_ARIMA.ipynb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189" y="1905000"/>
            <a:ext cx="5228626" cy="1144859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2400" kern="1200" cap="all" spc="200" baseline="0" dirty="0">
                <a:solidFill>
                  <a:schemeClr val="tx1"/>
                </a:solidFill>
              </a:rPr>
              <a:t>Price Prediction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kern="1200" cap="all" spc="200" baseline="0" dirty="0">
              <a:solidFill>
                <a:schemeClr val="tx1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400774" y="2007220"/>
            <a:ext cx="2028225" cy="2183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/>
              <a:t>Neetin Verma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96407B-9D5C-3E43-A8B6-AC1770457968}"/>
              </a:ext>
            </a:extLst>
          </p:cNvPr>
          <p:cNvSpPr txBox="1">
            <a:spLocks/>
          </p:cNvSpPr>
          <p:nvPr/>
        </p:nvSpPr>
        <p:spPr bwMode="blackWhite">
          <a:xfrm>
            <a:off x="3717912" y="2794417"/>
            <a:ext cx="5228626" cy="13753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b="1" dirty="0">
                <a:solidFill>
                  <a:schemeClr val="bg2"/>
                </a:solidFill>
              </a:rPr>
              <a:t>Long short-term memory  (</a:t>
            </a:r>
            <a:r>
              <a:rPr lang="en-US" sz="1600" b="1" dirty="0" err="1">
                <a:solidFill>
                  <a:schemeClr val="bg2"/>
                </a:solidFill>
              </a:rPr>
              <a:t>lstm</a:t>
            </a:r>
            <a:r>
              <a:rPr lang="en-US" sz="1600" b="1" dirty="0">
                <a:solidFill>
                  <a:schemeClr val="bg2"/>
                </a:solidFill>
              </a:rPr>
              <a:t>) </a:t>
            </a:r>
          </a:p>
          <a:p>
            <a:pPr algn="l"/>
            <a:r>
              <a:rPr lang="en-IN" sz="1600" b="1" dirty="0">
                <a:solidFill>
                  <a:schemeClr val="bg2"/>
                </a:solidFill>
              </a:rPr>
              <a:t>Autoregressive Integrated Moving Average (</a:t>
            </a:r>
            <a:r>
              <a:rPr lang="en-US" sz="1600" b="1" dirty="0" err="1">
                <a:solidFill>
                  <a:schemeClr val="bg2"/>
                </a:solidFill>
              </a:rPr>
              <a:t>arima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58AF5-0EB6-C244-BE9A-F018CEBFF067}"/>
              </a:ext>
            </a:extLst>
          </p:cNvPr>
          <p:cNvSpPr/>
          <p:nvPr/>
        </p:nvSpPr>
        <p:spPr>
          <a:xfrm>
            <a:off x="3934355" y="5715000"/>
            <a:ext cx="4371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hlinkClick r:id="rId2"/>
              </a:rPr>
              <a:t>GitHub Jupyter Notebook Link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431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ntique Olive" pitchFamily="34" charset="0"/>
              </a:rPr>
              <a:t>Data VISUALIZATION</a:t>
            </a:r>
            <a:br>
              <a:rPr lang="en-US" sz="1800" dirty="0">
                <a:solidFill>
                  <a:schemeClr val="bg1"/>
                </a:solidFill>
                <a:latin typeface="Antique Olive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Checking cross-correlation in our data.</a:t>
            </a:r>
          </a:p>
          <a:p>
            <a:r>
              <a:rPr lang="en-IN" dirty="0">
                <a:solidFill>
                  <a:schemeClr val="bg1"/>
                </a:solidFill>
              </a:rPr>
              <a:t>We can now confirm that ARIMA is going to be a good model to be applied to this type of data (there is auto-correlation in the data).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A7B5-924A-774F-B2DF-0E5510A6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1828801"/>
            <a:ext cx="46880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7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ntique Olive" pitchFamily="34" charset="0"/>
              </a:rPr>
              <a:t>TRAIN(70%) &amp; TEST(30%) THE DATA</a:t>
            </a:r>
            <a:br>
              <a:rPr lang="en-US" sz="1200" dirty="0">
                <a:latin typeface="Antique Olive" pitchFamily="34" charset="0"/>
              </a:rPr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33" y="2638044"/>
            <a:ext cx="2297823" cy="3263206"/>
          </a:xfrm>
        </p:spPr>
        <p:txBody>
          <a:bodyPr>
            <a:normAutofit/>
          </a:bodyPr>
          <a:lstStyle/>
          <a:p>
            <a:r>
              <a:rPr lang="en-IN" dirty="0"/>
              <a:t>ARIMA parameters: p=4, d=1 and q=0.</a:t>
            </a:r>
          </a:p>
          <a:p>
            <a:r>
              <a:rPr lang="en-IN" dirty="0"/>
              <a:t>The MSE of the test set is quite large denoting that the precise prediction is a hard problem. However, this is the average squared value across all the test set predictions.</a:t>
            </a:r>
            <a:endParaRPr lang="en-US" dirty="0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964692"/>
            <a:ext cx="516407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1128683"/>
            <a:ext cx="491864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2E430-BC20-2A44-BD1B-16C73325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524000"/>
            <a:ext cx="475439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740443"/>
            <a:ext cx="5797296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b="1"/>
              <a:t>ARIMA model performance on the test set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19BCF-7BA9-F141-87D5-241F9EA2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2" y="960118"/>
            <a:ext cx="7148815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97A0E-91B1-544A-B006-E9C47049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81103"/>
            <a:ext cx="2522980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CONCULSION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622388C-4CFE-4B1A-B7C3-13DDB8AF5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056804"/>
              </p:ext>
            </p:extLst>
          </p:nvPr>
        </p:nvGraphicFramePr>
        <p:xfrm>
          <a:off x="4214812" y="965200"/>
          <a:ext cx="42052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9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878" y="2681103"/>
            <a:ext cx="2522980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	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9B4E115-E67B-4954-9035-849B89AE6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069434"/>
              </p:ext>
            </p:extLst>
          </p:nvPr>
        </p:nvGraphicFramePr>
        <p:xfrm>
          <a:off x="690562" y="965200"/>
          <a:ext cx="4238625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purpose of the project is to predict prediction stock price of stock using time series data. 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project also aims at building a model using LSTM &amp; ARIMS techniques and find out the most suited predication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data has features such as the Date, High, Open, Low, </a:t>
            </a:r>
            <a:r>
              <a:rPr lang="en-IN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Adj</a:t>
            </a:r>
            <a:r>
              <a:rPr lang="en-IN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Price, Volume . Models should learn from the data(Test &amp; Train) and be able to predict the stock.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>
              <a:solidFill>
                <a:srgbClr val="404040"/>
              </a:solidFill>
              <a:latin typeface="Antique Oliv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8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Long short-term memory  (</a:t>
            </a:r>
            <a:r>
              <a:rPr lang="en-US" sz="3800" b="1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lstm</a:t>
            </a:r>
            <a:r>
              <a:rPr lang="en-US" sz="3800" b="1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endParaRPr lang="en-US" sz="3800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7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Data Visualization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tique Olive" pitchFamily="34" charset="0"/>
              </a:rPr>
              <a:t>Dataset has 2518 records and 6 features.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tique Olive" pitchFamily="34" charset="0"/>
              </a:rPr>
              <a:t>Data range from 2011 to 2021.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2C4B-D823-1544-8296-C13FCB3C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2223428"/>
            <a:ext cx="4688077" cy="25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0ECB-9CF6-A24B-B3B6-7EE70A6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the dataset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452FE-1A27-6242-A34E-67BFF7AD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ntique Olive" pitchFamily="34" charset="0"/>
              </a:rPr>
              <a:t>Create the training dataset, </a:t>
            </a:r>
            <a:r>
              <a:rPr lang="en-US" dirty="0">
                <a:solidFill>
                  <a:schemeClr val="bg1"/>
                </a:solidFill>
                <a:latin typeface="Antique Olive" pitchFamily="34" charset="0"/>
              </a:rPr>
              <a:t>Splitting the data into 70% training (1703 records) with 1 feature – “Close”</a:t>
            </a:r>
          </a:p>
          <a:p>
            <a:r>
              <a:rPr lang="en-IN" dirty="0">
                <a:solidFill>
                  <a:schemeClr val="bg1"/>
                </a:solidFill>
                <a:latin typeface="Antique Olive" pitchFamily="34" charset="0"/>
              </a:rPr>
              <a:t>Scaled training dataset</a:t>
            </a:r>
          </a:p>
          <a:p>
            <a:r>
              <a:rPr lang="en-IN" dirty="0">
                <a:solidFill>
                  <a:schemeClr val="bg1"/>
                </a:solidFill>
                <a:latin typeface="Antique Olive" pitchFamily="34" charset="0"/>
              </a:rPr>
              <a:t>Build the LSTM model</a:t>
            </a:r>
          </a:p>
          <a:p>
            <a:r>
              <a:rPr lang="en-IN" dirty="0">
                <a:solidFill>
                  <a:schemeClr val="bg1"/>
                </a:solidFill>
                <a:latin typeface="Antique Olive" pitchFamily="34" charset="0"/>
              </a:rPr>
              <a:t>Train the model</a:t>
            </a:r>
          </a:p>
          <a:p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  <a:p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38039AC-1EC3-C74A-A973-EACBF6EB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2006604"/>
            <a:ext cx="4688077" cy="26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0ECB-9CF6-A24B-B3B6-7EE70A6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452FE-1A27-6242-A34E-67BFF7AD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  <a:latin typeface="Antique Olive" pitchFamily="34" charset="0"/>
            </a:endParaRPr>
          </a:p>
          <a:p>
            <a:r>
              <a:rPr lang="en-IN">
                <a:solidFill>
                  <a:schemeClr val="bg1"/>
                </a:solidFill>
                <a:latin typeface="Antique Olive" pitchFamily="34" charset="0"/>
              </a:rPr>
              <a:t>Create the testing dataset, </a:t>
            </a:r>
            <a:r>
              <a:rPr lang="en-US">
                <a:solidFill>
                  <a:schemeClr val="bg1"/>
                </a:solidFill>
                <a:latin typeface="Antique Olive" pitchFamily="34" charset="0"/>
              </a:rPr>
              <a:t>Splitting the data into 30% training (755 records) with 1 feature – “Close”</a:t>
            </a:r>
          </a:p>
          <a:p>
            <a:r>
              <a:rPr lang="en-IN">
                <a:solidFill>
                  <a:schemeClr val="bg1"/>
                </a:solidFill>
                <a:latin typeface="Antique Olive" pitchFamily="34" charset="0"/>
              </a:rPr>
              <a:t>Scaled training dataset</a:t>
            </a:r>
          </a:p>
          <a:p>
            <a:r>
              <a:rPr lang="en-IN">
                <a:solidFill>
                  <a:schemeClr val="bg1"/>
                </a:solidFill>
                <a:latin typeface="Antique Olive" pitchFamily="34" charset="0"/>
              </a:rPr>
              <a:t>Predict the data </a:t>
            </a:r>
          </a:p>
          <a:p>
            <a:r>
              <a:rPr lang="en-IN">
                <a:solidFill>
                  <a:schemeClr val="bg1"/>
                </a:solidFill>
                <a:latin typeface="Antique Olive" pitchFamily="34" charset="0"/>
              </a:rPr>
              <a:t>Find RMSE</a:t>
            </a:r>
          </a:p>
          <a:p>
            <a:endParaRPr lang="en-US">
              <a:solidFill>
                <a:schemeClr val="bg1"/>
              </a:solidFill>
              <a:latin typeface="Antique Olive" pitchFamily="34" charset="0"/>
            </a:endParaRPr>
          </a:p>
          <a:p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5D76-4168-7B49-A05E-99B9B21B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2621915"/>
            <a:ext cx="4688077" cy="14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Data Visualization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B526-30FA-8545-8468-A987A000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4419600" cy="2686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2A2B1-818D-714D-8A37-01271400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54" y="533400"/>
            <a:ext cx="2975046" cy="26861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809" y="4846076"/>
            <a:ext cx="5786382" cy="12715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tique Olive" pitchFamily="34" charset="0"/>
              </a:rPr>
              <a:t>Plot the Train, Valid &amp; Prediction results.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tique Olive" pitchFamily="34" charset="0"/>
              </a:rPr>
              <a:t>Verify the actual close price with the prediction/model outcome.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  <a:p>
            <a:pPr marL="0" indent="0"/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Antique Oliv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3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- The AutoRegressive Integrated Moving Average (ARIMA) model</a:t>
            </a:r>
            <a:br>
              <a:rPr lang="en-US" sz="1800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cap="all" spc="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1306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{FBA703CE-917F-A347-B2CB-1253FC2E76D1}tf10001120</Template>
  <TotalTime>115</TotalTime>
  <Words>395</Words>
  <Application>Microsoft Macintosh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Antique Olive</vt:lpstr>
      <vt:lpstr>Arial</vt:lpstr>
      <vt:lpstr>Gill Sans MT</vt:lpstr>
      <vt:lpstr>Parcel</vt:lpstr>
      <vt:lpstr>Price Prediction using  </vt:lpstr>
      <vt:lpstr>Agenda </vt:lpstr>
      <vt:lpstr>Objective </vt:lpstr>
      <vt:lpstr>Long short-term memory  (lstm) </vt:lpstr>
      <vt:lpstr>Data Visualization </vt:lpstr>
      <vt:lpstr>Train the dataset</vt:lpstr>
      <vt:lpstr>testing the dataset</vt:lpstr>
      <vt:lpstr>Data Visualization </vt:lpstr>
      <vt:lpstr>ARIMA - The AutoRegressive Integrated Moving Average (ARIMA) model  </vt:lpstr>
      <vt:lpstr>Data VISUALIZATION </vt:lpstr>
      <vt:lpstr>TRAIN(70%) &amp; TEST(30%) THE DATA </vt:lpstr>
      <vt:lpstr>ARIMA model performance on the test set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 Prediction</dc:title>
  <dc:creator>Syed Thaha, Sheik Mohamed</dc:creator>
  <cp:lastModifiedBy>Neetin Verma</cp:lastModifiedBy>
  <cp:revision>57</cp:revision>
  <dcterms:created xsi:type="dcterms:W3CDTF">2018-04-21T04:36:59Z</dcterms:created>
  <dcterms:modified xsi:type="dcterms:W3CDTF">2021-07-06T14:44:05Z</dcterms:modified>
</cp:coreProperties>
</file>