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A188-8B39-9B68-F534-89ED8F0D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5F2A5-D25E-FE0A-ACFD-32AB4CF0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92F7B-7144-9F41-F93C-75FB7B0E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5A80-6723-6C4D-F0BE-952A450A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5587-48DC-59D6-1013-D3E26584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C4BA-C603-5E3A-2DC7-0D3E5EEE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26000-582B-86FD-1904-6BB9CD2D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8699-8DCA-1023-55E9-D8CC0127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B984-CE47-97D6-087E-5682AD25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3625-96C1-A7BC-93A1-42FF28E9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C51D1-4AA3-8842-2833-24CAFAED2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C7BE3-6834-AFD8-AAE5-DF6566531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9B8E-F0CD-5C40-1197-0FB7DB5C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3423-0891-5C50-E33D-DA6F3A2F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9843-E532-89D9-314A-AF19E8C5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9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50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3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58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2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05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58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6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BF27-83E7-587E-99D7-8F299E17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EB5F-4044-C6AA-49D7-F010ECA4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EA34-96A8-62D7-77CD-17ADBF33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8F5F-A417-E1BF-22BB-40A5D81C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D1F4-538F-6338-B9DD-1BB4E811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0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019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1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48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61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52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83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62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2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EEEC-0E72-D609-1FC5-06BB5A82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805A0-CBA4-77DD-FA5C-B4ED5813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E17D-7C66-2179-41BB-F67E3A8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A5A7-7B33-8DB2-A700-9EC2DFB2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CEF1-4101-E0CF-E368-E0B619C9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A624-2EB0-F02D-2FA9-47BDF46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0843-C014-5C1A-C312-633EBC5B8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8ACD-858A-4BE2-9C22-44DEACD8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5B3FB-FD74-F5A0-8C3A-89EB4C82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9E02-11FD-2FE3-B7AB-E8A80613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84DE-9F9A-7BA5-A043-77BDFEE7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8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3252-052C-EE78-DD6D-AE860D9F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DA154-DB4A-8797-FF89-068CAF30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0F72F-768D-05EE-ED89-17BAC74E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41995-431B-5AC8-5E2C-411ED0B8F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CC410-479B-F110-36BF-BE0F90E93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86472-05A5-2E0A-98B8-5855BA6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AEF21-4364-8671-3607-2F109FBC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9DF3B-BAD5-0F21-EC92-0059C571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A39-E0F3-5CD9-1DDF-4368692E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4C1-A0A0-2C87-BAB9-9F63D17F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5F0F0-17D3-41DF-3284-1711BED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E086E-13C8-E03D-D439-0C127319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9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6C350-A039-CAC6-302C-2670482F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75406-DA2F-BE25-C469-77E6DF5F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ADDC0-6367-F293-7783-1B97DF4E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730D-6C69-C883-F9E1-E4A5106E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DD81-D7E4-FC0F-842A-BE9EEF7D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5B17C-5411-9E4F-FBF2-3801DBD9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23088-6B9A-780E-9EDE-338316A8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E4CA4-6BC9-6EE2-B804-C88F98FA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3C76-0975-F0C3-47A8-C3E7408B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35CB-8CB9-8216-4DB8-295504F5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77AD2-3669-7223-D690-6EAE71554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2696-8819-929B-66BC-7C56AE9D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D3F33-6E0B-0B32-3A78-0D094BD7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C5003-B2C9-AB9E-88C4-4B81B708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B03F1-D317-107E-B1E9-AF540BDB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6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831AC-19AE-B386-E4FE-40F13CFE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A710-6E9E-61EF-F34A-D908D6E7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EDCA-7D35-28B9-5064-FC7243E70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8B45-176E-AEC4-1E59-50B6E3CDD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E72C-0C69-AB18-D8CF-2F2C9B764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A32762-CA04-4C4A-914B-AF0300A9E2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A84937-FC44-47D1-A551-AA4D1A43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6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298" y="203385"/>
            <a:ext cx="10515600" cy="1325563"/>
          </a:xfrm>
        </p:spPr>
        <p:txBody>
          <a:bodyPr/>
          <a:lstStyle/>
          <a:p>
            <a:r>
              <a:rPr lang="en-US" u="sng" dirty="0">
                <a:latin typeface="Arial Black" pitchFamily="34" charset="0"/>
              </a:rPr>
              <a:t>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" y="2200510"/>
            <a:ext cx="3133269" cy="198766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83" y="1600781"/>
            <a:ext cx="3802283" cy="3220622"/>
          </a:xfrm>
        </p:spPr>
      </p:pic>
      <p:sp>
        <p:nvSpPr>
          <p:cNvPr id="8" name="TextBox 7"/>
          <p:cNvSpPr txBox="1"/>
          <p:nvPr/>
        </p:nvSpPr>
        <p:spPr>
          <a:xfrm>
            <a:off x="339366" y="5248694"/>
            <a:ext cx="11170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ptos Display" panose="020B0004020202020204" pitchFamily="34" charset="0"/>
              </a:rPr>
              <a:t>We have created a </a:t>
            </a:r>
            <a:r>
              <a:rPr lang="en-GB" sz="2800" dirty="0" err="1">
                <a:latin typeface="Aptos Display" panose="020B0004020202020204" pitchFamily="34" charset="0"/>
              </a:rPr>
              <a:t>chatbot</a:t>
            </a:r>
            <a:r>
              <a:rPr lang="en-GB" sz="2800" dirty="0">
                <a:latin typeface="Aptos Display" panose="020B0004020202020204" pitchFamily="34" charset="0"/>
              </a:rPr>
              <a:t> using Google API(DIALOGFLOW) and connected the </a:t>
            </a:r>
            <a:r>
              <a:rPr lang="en-GB" sz="2800" dirty="0" err="1">
                <a:latin typeface="Aptos Display" panose="020B0004020202020204" pitchFamily="34" charset="0"/>
              </a:rPr>
              <a:t>google</a:t>
            </a:r>
            <a:r>
              <a:rPr lang="en-GB" sz="2800" dirty="0">
                <a:latin typeface="Aptos Display" panose="020B0004020202020204" pitchFamily="34" charset="0"/>
              </a:rPr>
              <a:t> </a:t>
            </a:r>
            <a:r>
              <a:rPr lang="en-GB" sz="2800" dirty="0" err="1">
                <a:latin typeface="Aptos Display" panose="020B0004020202020204" pitchFamily="34" charset="0"/>
              </a:rPr>
              <a:t>dialogflow</a:t>
            </a:r>
            <a:r>
              <a:rPr lang="en-GB" sz="2800" dirty="0">
                <a:latin typeface="Aptos Display" panose="020B0004020202020204" pitchFamily="34" charset="0"/>
              </a:rPr>
              <a:t> to the website and a  </a:t>
            </a:r>
            <a:r>
              <a:rPr lang="en-GB" sz="2800" dirty="0" err="1">
                <a:latin typeface="Aptos Display" panose="020B0004020202020204" pitchFamily="34" charset="0"/>
              </a:rPr>
              <a:t>fitbot</a:t>
            </a:r>
            <a:r>
              <a:rPr lang="en-GB" sz="2800" dirty="0">
                <a:latin typeface="Aptos Display" panose="020B0004020202020204" pitchFamily="34" charset="0"/>
              </a:rPr>
              <a:t> is reflected on the website</a:t>
            </a:r>
          </a:p>
          <a:p>
            <a:r>
              <a:rPr lang="en-GB" sz="2800" dirty="0">
                <a:latin typeface="Agency FB" pitchFamily="34" charset="0"/>
              </a:rPr>
              <a:t> </a:t>
            </a:r>
            <a:endParaRPr lang="en-US" sz="2800" dirty="0">
              <a:latin typeface="Agency FB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E18E-8AD3-DE03-3FF6-1B7934BEA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00" y="1421216"/>
            <a:ext cx="4065320" cy="35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382" y="89187"/>
            <a:ext cx="10515600" cy="1325563"/>
          </a:xfrm>
        </p:spPr>
        <p:txBody>
          <a:bodyPr/>
          <a:lstStyle/>
          <a:p>
            <a:r>
              <a:rPr lang="en-GB" u="sng" dirty="0">
                <a:latin typeface="Arial Black" pitchFamily="34" charset="0"/>
              </a:rPr>
              <a:t>RESULTS</a:t>
            </a:r>
            <a:endParaRPr lang="en-US" u="sng" dirty="0">
              <a:latin typeface="Arial Black" pitchFamily="34" charset="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2C11DC3-5E14-DFD6-EB87-3559CEF4FE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8" y="1414750"/>
            <a:ext cx="5181600" cy="2708195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ABDD750-D33D-283B-BA51-471AEED10D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8" y="4247111"/>
            <a:ext cx="5181600" cy="1558375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31BCCD-F9F0-DF1F-E4DD-AC392E65C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94" y="1243642"/>
            <a:ext cx="3409588" cy="47209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216E5A-C5BC-21F7-156D-5B345455A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08" y="1243642"/>
            <a:ext cx="3169628" cy="47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95" y="0"/>
            <a:ext cx="11320187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Arial Black" panose="020B0A04020102020204" pitchFamily="34" charset="0"/>
              </a:rPr>
              <a:t>Conclusion and Future Enhancement </a:t>
            </a:r>
            <a:endParaRPr lang="en-US" sz="36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306" y="1025855"/>
            <a:ext cx="6763326" cy="4486275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Provide you a virtual support for your daily workout routine.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 changing your  diet according to your Workout plan.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Helps you in calculating your calorie intake.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Focuses on preventing health risk diseases and helps in maintaining healthy lifestyle.</a:t>
            </a:r>
          </a:p>
          <a:p>
            <a:r>
              <a:rPr lang="en-IN" sz="3200" dirty="0">
                <a:latin typeface="Agency FB" panose="020B0503020202020204" pitchFamily="34" charset="0"/>
              </a:rPr>
              <a:t>Provide you complete solution to the various queries raised in a simpler way.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2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79D4-EB93-AD70-6F86-27D66098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291234"/>
            <a:ext cx="5418056" cy="1325563"/>
          </a:xfrm>
        </p:spPr>
        <p:txBody>
          <a:bodyPr>
            <a:normAutofit/>
          </a:bodyPr>
          <a:lstStyle/>
          <a:p>
            <a:r>
              <a:rPr lang="en-IN" sz="6000" u="sng" dirty="0">
                <a:latin typeface="Arial Rounded MT Bold" panose="020F0704030504030204" pitchFamily="34" charset="77"/>
              </a:rPr>
              <a:t>References</a:t>
            </a:r>
            <a:r>
              <a:rPr lang="en-IN" sz="6000" dirty="0"/>
              <a:t> </a:t>
            </a:r>
            <a:endParaRPr lang="en-US" sz="60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F8ED9E3-DCB9-BB6D-C821-426AE8FE8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4" y="1718161"/>
            <a:ext cx="2417492" cy="1470782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5D3CEE1-4873-BFCA-76EA-9381C4901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27" y="1747459"/>
            <a:ext cx="1968500" cy="1681541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375AC33-79BA-B0A9-B974-8615FE40D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21" y="1567225"/>
            <a:ext cx="2434469" cy="153665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DE7E4AF-B1CC-F8A7-9D2B-6C8AAAA8B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89" y="3793117"/>
            <a:ext cx="2580482" cy="14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37AE-82E4-3AFE-5A27-795FF41E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1" y="1335314"/>
            <a:ext cx="7315199" cy="6255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>
                <a:latin typeface="MV Boli" panose="02000500030200090000" pitchFamily="2" charset="0"/>
                <a:cs typeface="MV Boli" panose="02000500030200090000" pitchFamily="2" charset="0"/>
              </a:rPr>
              <a:t>   </a:t>
            </a: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NO MORE EXCUSES</a:t>
            </a:r>
          </a:p>
          <a:p>
            <a:pPr marL="0" indent="0" algn="ctr">
              <a:buNone/>
            </a:pP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    ELEVATE AND NURTURE   YOUR BODY .              </a:t>
            </a:r>
          </a:p>
          <a:p>
            <a:pPr marL="0" indent="0">
              <a:buNone/>
            </a:pPr>
            <a:r>
              <a:rPr lang="en-US" sz="3500" dirty="0">
                <a:latin typeface="MV Boli" panose="02000500030200090000" pitchFamily="2" charset="0"/>
                <a:cs typeface="MV Boli" panose="02000500030200090000" pitchFamily="2" charset="0"/>
              </a:rPr>
              <a:t>         </a:t>
            </a:r>
            <a:r>
              <a:rPr lang="en-US" sz="8800" dirty="0">
                <a:latin typeface="Bradley Hand ITC" panose="03070402050302030203" pitchFamily="66" charset="0"/>
                <a:cs typeface="MV Boli" panose="02000500030200090000" pitchFamily="2" charset="0"/>
              </a:rPr>
              <a:t>THANK</a:t>
            </a:r>
          </a:p>
          <a:p>
            <a:pPr marL="0" indent="0">
              <a:buNone/>
            </a:pPr>
            <a:r>
              <a:rPr lang="en-US" sz="8800" dirty="0">
                <a:latin typeface="Bradley Hand ITC" panose="03070402050302030203" pitchFamily="66" charset="0"/>
                <a:cs typeface="MV Boli" panose="02000500030200090000" pitchFamily="2" charset="0"/>
              </a:rPr>
              <a:t>         YOU</a:t>
            </a:r>
          </a:p>
        </p:txBody>
      </p:sp>
    </p:spTree>
    <p:extLst>
      <p:ext uri="{BB962C8B-B14F-4D97-AF65-F5344CB8AC3E}">
        <p14:creationId xmlns:p14="http://schemas.microsoft.com/office/powerpoint/2010/main" val="163477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F830-6068-EB1B-6E96-E907D54E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7B6F-D0E9-A2F4-DBA2-D539AB679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THEME</a:t>
            </a:r>
            <a:r>
              <a:rPr lang="en-US" dirty="0">
                <a:latin typeface="Bell MT" panose="02020503060305020303" pitchFamily="18" charset="0"/>
              </a:rPr>
              <a:t>:    </a:t>
            </a:r>
            <a:r>
              <a:rPr lang="en-US" dirty="0">
                <a:latin typeface="Agency FB" panose="020B0503020202020204" pitchFamily="34" charset="0"/>
              </a:rPr>
              <a:t>NLP TOOLS(CHAT BOT) USING GOOGLE DIALOGLOW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DOMAIN</a:t>
            </a:r>
            <a:r>
              <a:rPr lang="en-US" dirty="0">
                <a:latin typeface="Bell MT" panose="02020503060305020303" pitchFamily="18" charset="0"/>
              </a:rPr>
              <a:t>:  </a:t>
            </a:r>
            <a:r>
              <a:rPr lang="en-US" dirty="0">
                <a:latin typeface="Agency FB" panose="020B0503020202020204" pitchFamily="34" charset="0"/>
              </a:rPr>
              <a:t>HEALTHCARE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BATCH NO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dirty="0">
                <a:latin typeface="Agency FB" panose="020B0503020202020204" pitchFamily="34" charset="0"/>
              </a:rPr>
              <a:t>24 (CSE-AIML)</a:t>
            </a:r>
            <a:endParaRPr lang="en-US" u="sng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TEAM MEMBERS</a:t>
            </a:r>
            <a:r>
              <a:rPr lang="en-US" dirty="0">
                <a:latin typeface="Bell MT" panose="020205030603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                            </a:t>
            </a:r>
            <a:r>
              <a:rPr lang="en-US" dirty="0" err="1">
                <a:latin typeface="Bell MT" panose="02020503060305020303" pitchFamily="18" charset="0"/>
              </a:rPr>
              <a:t>M.Sai</a:t>
            </a:r>
            <a:r>
              <a:rPr lang="en-US" dirty="0">
                <a:latin typeface="Bell MT" panose="02020503060305020303" pitchFamily="18" charset="0"/>
              </a:rPr>
              <a:t> Charan Reddy(2451-22-748-040)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                            </a:t>
            </a:r>
            <a:r>
              <a:rPr lang="en-US" dirty="0" err="1">
                <a:latin typeface="Bell MT" panose="02020503060305020303" pitchFamily="18" charset="0"/>
              </a:rPr>
              <a:t>R.Neetish</a:t>
            </a:r>
            <a:r>
              <a:rPr lang="en-US" dirty="0">
                <a:latin typeface="Bell MT" panose="02020503060305020303" pitchFamily="18" charset="0"/>
              </a:rPr>
              <a:t> Reddy(2451-22-748-006)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               </a:t>
            </a:r>
            <a:r>
              <a:rPr lang="en-US" dirty="0" err="1">
                <a:latin typeface="Bell MT" panose="02020503060305020303" pitchFamily="18" charset="0"/>
              </a:rPr>
              <a:t>P.Abhinav</a:t>
            </a:r>
            <a:r>
              <a:rPr lang="en-US" dirty="0">
                <a:latin typeface="Bell MT" panose="02020503060305020303" pitchFamily="18" charset="0"/>
              </a:rPr>
              <a:t>(2451-22-748-014)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Bell MT" panose="02020503060305020303" pitchFamily="18" charset="0"/>
              </a:rPr>
              <a:t>GUIDE</a:t>
            </a:r>
            <a:r>
              <a:rPr lang="en-US" dirty="0">
                <a:latin typeface="Bell MT" panose="02020503060305020303" pitchFamily="18" charset="0"/>
              </a:rPr>
              <a:t>:    </a:t>
            </a:r>
            <a:r>
              <a:rPr lang="en-US" dirty="0" err="1">
                <a:latin typeface="Bell MT" panose="02020503060305020303" pitchFamily="18" charset="0"/>
              </a:rPr>
              <a:t>DR.Namitha</a:t>
            </a:r>
            <a:r>
              <a:rPr lang="en-US" dirty="0">
                <a:latin typeface="Bell MT" panose="020205030603050203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34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542A-4B37-FF06-6352-E984BE33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00" y="293092"/>
            <a:ext cx="6898255" cy="1217054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Arial Black" panose="020B0A04020102020204" pitchFamily="34" charset="0"/>
              </a:rPr>
              <a:t>PROBLEM OF THE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76D7-72B1-F051-39C5-FC36252F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179" y="1207149"/>
            <a:ext cx="8436765" cy="414070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"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Many individuals struggle to maintain consistent health and fitness routines due to the lack of accessible, personalized, and reliable support. 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The project "Chatbot for Health and Fitness" aims to develop a personalized, AI-powered chatbot to help users maintain and improve their health and fitness routines. 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0355-E3AE-A4CB-CB49-F81C46F6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911" y="32994"/>
            <a:ext cx="8093364" cy="1283188"/>
          </a:xfrm>
          <a:noFill/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SCOPE OF THE PROJECT</a:t>
            </a:r>
            <a:endParaRPr lang="en-IN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4918-1F4C-002C-3016-F1CD0CFA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263" y="1253331"/>
            <a:ext cx="6255319" cy="4288487"/>
          </a:xfrm>
        </p:spPr>
        <p:txBody>
          <a:bodyPr>
            <a:norm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The FITBOT finally aims to provide the diet plan for various goals and provide mental and reasoning support to nurture and elevate their body.</a:t>
            </a:r>
          </a:p>
          <a:p>
            <a:pPr marL="0" indent="0">
              <a:buNone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 Thereby FITBOT help you to calculate the </a:t>
            </a:r>
            <a:r>
              <a:rPr lang="en-IN" dirty="0" err="1">
                <a:latin typeface="Aptos Display" panose="020B0004020202020204" pitchFamily="34" charset="0"/>
              </a:rPr>
              <a:t>bmi</a:t>
            </a:r>
            <a:r>
              <a:rPr lang="en-IN" dirty="0">
                <a:latin typeface="Aptos Display" panose="020B0004020202020204" pitchFamily="34" charset="0"/>
              </a:rPr>
              <a:t> and able to answer to all the health and fitness related queries raised by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607A0-487C-CD9D-C0AD-3E6E649A2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34" y="1644949"/>
            <a:ext cx="1784051" cy="1784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425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75AA41-2A01-5427-936E-EE7C4263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24873"/>
            <a:ext cx="5157787" cy="960582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Bodoni MT" panose="02070603080606020203" pitchFamily="18" charset="0"/>
              </a:rPr>
              <a:t>Application areas-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B31633-18E7-F345-A6CD-826D1D47D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85455"/>
            <a:ext cx="5157787" cy="480420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" panose="02070603080606020203" pitchFamily="18" charset="0"/>
              </a:rPr>
              <a:t>Health Management:</a:t>
            </a:r>
          </a:p>
          <a:p>
            <a:pPr marL="0" indent="0">
              <a:buNone/>
            </a:pPr>
            <a:r>
              <a:rPr lang="en-IN" sz="2400" dirty="0"/>
              <a:t> -</a:t>
            </a:r>
            <a:r>
              <a:rPr lang="en-IN" sz="2400" dirty="0">
                <a:latin typeface="Aptos Display" panose="020B0004020202020204" pitchFamily="34" charset="0"/>
              </a:rPr>
              <a:t>Monitor and manage daily health metrics or a healthier lifestyle.</a:t>
            </a:r>
          </a:p>
          <a:p>
            <a:r>
              <a:rPr lang="en-IN" dirty="0">
                <a:latin typeface="Bodoni MT" panose="02070603080606020203" pitchFamily="18" charset="0"/>
              </a:rPr>
              <a:t>Fitness and Wellness Tracking:</a:t>
            </a:r>
          </a:p>
          <a:p>
            <a:pPr marL="0" indent="0">
              <a:buNone/>
            </a:pPr>
            <a:r>
              <a:rPr lang="en-IN" sz="2400" dirty="0">
                <a:latin typeface="Agency FB" panose="020B0503020202020204" pitchFamily="34" charset="0"/>
              </a:rPr>
              <a:t> </a:t>
            </a:r>
            <a:r>
              <a:rPr lang="en-IN" sz="2400" dirty="0">
                <a:latin typeface="Aptos Display" panose="020B0004020202020204" pitchFamily="34" charset="0"/>
              </a:rPr>
              <a:t>-log and track exercise routines to maintain </a:t>
            </a:r>
            <a:r>
              <a:rPr lang="en-IN" sz="2400" dirty="0" err="1">
                <a:latin typeface="Aptos Display" panose="020B0004020202020204" pitchFamily="34" charset="0"/>
              </a:rPr>
              <a:t>itness</a:t>
            </a:r>
            <a:r>
              <a:rPr lang="en-IN" sz="2400" dirty="0">
                <a:latin typeface="Aptos Display" panose="020B0004020202020204" pitchFamily="34" charset="0"/>
              </a:rPr>
              <a:t> goals</a:t>
            </a:r>
          </a:p>
          <a:p>
            <a:r>
              <a:rPr lang="en-IN" sz="2600" dirty="0">
                <a:latin typeface="Bodoni MT" panose="02070603080606020203" pitchFamily="18" charset="0"/>
              </a:rPr>
              <a:t>Calculate BMI and calorie intake:</a:t>
            </a:r>
          </a:p>
          <a:p>
            <a:pPr marL="0" indent="0">
              <a:buNone/>
            </a:pPr>
            <a:r>
              <a:rPr lang="en-IN" sz="2600" dirty="0">
                <a:latin typeface="Aptos Display" panose="020B0004020202020204" pitchFamily="34" charset="0"/>
              </a:rPr>
              <a:t> </a:t>
            </a:r>
            <a:r>
              <a:rPr lang="en-IN" sz="2400" dirty="0">
                <a:latin typeface="Aptos Display" panose="020B0004020202020204" pitchFamily="34" charset="0"/>
              </a:rPr>
              <a:t>-calculate body mass index and calorie and help you to make your personalised diet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42E646-1BF8-F8C2-2AB3-F9BEB32E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24873"/>
            <a:ext cx="5183188" cy="960582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Bodoni MT" panose="02070603080606020203" pitchFamily="18" charset="0"/>
              </a:rPr>
              <a:t>Users-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B9684E-4958-5D50-66BE-DB42959D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85455"/>
            <a:ext cx="5183188" cy="480420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" panose="02070603080606020203" pitchFamily="18" charset="0"/>
              </a:rPr>
              <a:t>General Public: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 -</a:t>
            </a:r>
            <a:r>
              <a:rPr lang="en-IN" sz="2400" dirty="0">
                <a:latin typeface="Aptos Display" panose="020B0004020202020204" pitchFamily="34" charset="0"/>
              </a:rPr>
              <a:t>user can raise  any queries and get solutions or their queries.</a:t>
            </a:r>
          </a:p>
          <a:p>
            <a:r>
              <a:rPr lang="en-IN" dirty="0"/>
              <a:t> </a:t>
            </a:r>
            <a:r>
              <a:rPr lang="en-IN" sz="3600" dirty="0">
                <a:latin typeface="Bodoni MT" panose="02070603080606020203" pitchFamily="18" charset="0"/>
              </a:rPr>
              <a:t>Athletes :</a:t>
            </a:r>
          </a:p>
          <a:p>
            <a:pPr marL="0" indent="0">
              <a:buNone/>
            </a:pPr>
            <a:r>
              <a:rPr lang="en-IN" dirty="0">
                <a:latin typeface="Bodoni MT" panose="02070603080606020203" pitchFamily="18" charset="0"/>
              </a:rPr>
              <a:t> -</a:t>
            </a:r>
            <a:r>
              <a:rPr lang="en-IN" sz="2400" dirty="0">
                <a:latin typeface="Aptos Display" panose="020B0004020202020204" pitchFamily="34" charset="0"/>
              </a:rPr>
              <a:t>to monitor the </a:t>
            </a:r>
            <a:r>
              <a:rPr lang="en-IN" sz="2400" dirty="0" err="1">
                <a:latin typeface="Aptos Display" panose="020B0004020202020204" pitchFamily="34" charset="0"/>
              </a:rPr>
              <a:t>bmi</a:t>
            </a:r>
            <a:r>
              <a:rPr lang="en-IN" sz="2400" dirty="0">
                <a:latin typeface="Aptos Display" panose="020B0004020202020204" pitchFamily="34" charset="0"/>
              </a:rPr>
              <a:t> and </a:t>
            </a:r>
            <a:r>
              <a:rPr lang="en-IN" sz="2400" dirty="0" err="1">
                <a:latin typeface="Aptos Display" panose="020B0004020202020204" pitchFamily="34" charset="0"/>
              </a:rPr>
              <a:t>calaorie</a:t>
            </a:r>
            <a:r>
              <a:rPr lang="en-IN" sz="2400" dirty="0">
                <a:latin typeface="Aptos Display" panose="020B0004020202020204" pitchFamily="34" charset="0"/>
              </a:rPr>
              <a:t> intake</a:t>
            </a:r>
          </a:p>
          <a:p>
            <a:r>
              <a:rPr lang="en-IN" dirty="0">
                <a:latin typeface="Bodoni MT" panose="02070603080606020203" pitchFamily="18" charset="0"/>
              </a:rPr>
              <a:t>Pregnant women: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 -helps to monitor the physical health of pregnant women.</a:t>
            </a:r>
          </a:p>
        </p:txBody>
      </p:sp>
    </p:spTree>
    <p:extLst>
      <p:ext uri="{BB962C8B-B14F-4D97-AF65-F5344CB8AC3E}">
        <p14:creationId xmlns:p14="http://schemas.microsoft.com/office/powerpoint/2010/main" val="156486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EBEBFF-6769-7127-5D10-1058805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99"/>
            <a:ext cx="10515600" cy="891019"/>
          </a:xfrm>
        </p:spPr>
        <p:txBody>
          <a:bodyPr/>
          <a:lstStyle/>
          <a:p>
            <a:r>
              <a:rPr lang="en-IN" u="sng" dirty="0">
                <a:latin typeface="Bodoni MT" panose="02070603080606020203" pitchFamily="18" charset="0"/>
              </a:rPr>
              <a:t>Tools and technologies used in the project: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D0D49-5D15-8A56-BE17-DC0CC6AC0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1418"/>
            <a:ext cx="5181600" cy="5449455"/>
          </a:xfrm>
          <a:noFill/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>
                <a:latin typeface="Bodoni MT" panose="02070603080606020203" pitchFamily="18" charset="0"/>
              </a:rPr>
              <a:t>Frontend:</a:t>
            </a:r>
          </a:p>
          <a:p>
            <a:r>
              <a:rPr lang="en-IN" dirty="0">
                <a:latin typeface="Agency FB" panose="020B0503020202020204" pitchFamily="34" charset="0"/>
              </a:rPr>
              <a:t>HTML: Structure of the web pages</a:t>
            </a:r>
          </a:p>
          <a:p>
            <a:r>
              <a:rPr lang="en-IN" dirty="0"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IN" dirty="0">
                <a:latin typeface="Agency FB" panose="020B0503020202020204" pitchFamily="34" charset="0"/>
              </a:rPr>
              <a:t>: Styling and layout(including frameworks like font background image).</a:t>
            </a:r>
          </a:p>
          <a:p>
            <a:r>
              <a:rPr lang="en-IN" dirty="0">
                <a:latin typeface="Agency FB" panose="020B0503020202020204" pitchFamily="34" charset="0"/>
              </a:rPr>
              <a:t>JavaScript: Dynamic interactions and functionality.</a:t>
            </a:r>
          </a:p>
          <a:p>
            <a:pPr marL="514350" indent="-514350">
              <a:buAutoNum type="arabicPeriod" startAt="2"/>
            </a:pPr>
            <a:r>
              <a:rPr lang="en-IN" dirty="0">
                <a:latin typeface="Bodoni MT" panose="02070603080606020203" pitchFamily="18" charset="0"/>
              </a:rPr>
              <a:t>Backend:</a:t>
            </a:r>
          </a:p>
          <a:p>
            <a:r>
              <a:rPr lang="en-IN" dirty="0">
                <a:latin typeface="Agency FB" panose="020B0503020202020204" pitchFamily="34" charset="0"/>
              </a:rPr>
              <a:t>Node.js: Server-side scripting</a:t>
            </a:r>
          </a:p>
          <a:p>
            <a:r>
              <a:rPr lang="en-IN" dirty="0" err="1">
                <a:latin typeface="Agency FB" panose="020B0503020202020204" pitchFamily="34" charset="0"/>
              </a:rPr>
              <a:t>Express.js:web</a:t>
            </a:r>
            <a:r>
              <a:rPr lang="en-IN" dirty="0">
                <a:latin typeface="Agency FB" panose="020B0503020202020204" pitchFamily="34" charset="0"/>
              </a:rPr>
              <a:t> framework  for Node.js to handle routes and server logics.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EDE06F-7B73-C168-B651-4ED38416E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1418"/>
            <a:ext cx="5181600" cy="5449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</a:t>
            </a:r>
            <a:r>
              <a:rPr lang="en-IN" dirty="0">
                <a:latin typeface="Bodoni MT" panose="02070603080606020203" pitchFamily="18" charset="0"/>
              </a:rPr>
              <a:t>NLP tools(Google API’s):</a:t>
            </a:r>
          </a:p>
          <a:p>
            <a:r>
              <a:rPr lang="en-IN" dirty="0">
                <a:latin typeface="Agency FB" panose="020B0503020202020204" pitchFamily="34" charset="0"/>
              </a:rPr>
              <a:t>Google </a:t>
            </a:r>
            <a:r>
              <a:rPr lang="en-IN" dirty="0" err="1">
                <a:latin typeface="Agency FB" panose="020B0503020202020204" pitchFamily="34" charset="0"/>
              </a:rPr>
              <a:t>dialogflow</a:t>
            </a:r>
            <a:r>
              <a:rPr lang="en-IN" dirty="0">
                <a:latin typeface="Agency FB" panose="020B0503020202020204" pitchFamily="34" charset="0"/>
              </a:rPr>
              <a:t> is used to create the intent and responses</a:t>
            </a:r>
          </a:p>
          <a:p>
            <a:pPr marL="0" indent="0">
              <a:buNone/>
            </a:pPr>
            <a:r>
              <a:rPr lang="en-IN" dirty="0"/>
              <a:t>4.</a:t>
            </a:r>
            <a:r>
              <a:rPr lang="en-IN" dirty="0">
                <a:latin typeface="Bodoni MT" panose="02070603080606020203" pitchFamily="18" charset="0"/>
              </a:rPr>
              <a:t>Firebase and Google cloud:</a:t>
            </a:r>
          </a:p>
          <a:p>
            <a:r>
              <a:rPr lang="en-IN" dirty="0">
                <a:latin typeface="Agency FB" panose="020B0503020202020204" pitchFamily="34" charset="0"/>
              </a:rPr>
              <a:t>Used for calculations for task like BMI.</a:t>
            </a:r>
          </a:p>
          <a:p>
            <a:pPr marL="0" indent="0">
              <a:buNone/>
            </a:pPr>
            <a:r>
              <a:rPr lang="en-IN" dirty="0"/>
              <a:t>5.</a:t>
            </a:r>
            <a:r>
              <a:rPr lang="en-IN" dirty="0">
                <a:latin typeface="Bodoni MT" panose="02070603080606020203" pitchFamily="18" charset="0"/>
              </a:rPr>
              <a:t>TOOLS:</a:t>
            </a:r>
          </a:p>
          <a:p>
            <a:r>
              <a:rPr lang="en-IN" dirty="0" err="1">
                <a:latin typeface="Agency FB" panose="020B0503020202020204" pitchFamily="34" charset="0"/>
              </a:rPr>
              <a:t>IDE:Visual</a:t>
            </a:r>
            <a:r>
              <a:rPr lang="en-IN" dirty="0">
                <a:latin typeface="Agency FB" panose="020B0503020202020204" pitchFamily="34" charset="0"/>
              </a:rPr>
              <a:t> Studio Code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EF5B5D-FD8F-D8BA-84A5-0A8D33550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894073"/>
            <a:ext cx="971010" cy="9710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0DECF6-E68E-BD55-AE77-3CCB20E50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07" y="4931780"/>
            <a:ext cx="933303" cy="9333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65A6-FE42-A6D0-0E39-68BAF8222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650" y="4784390"/>
            <a:ext cx="1858035" cy="10806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608096-E5D3-1415-7081-497B94AB5C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10" y="4800603"/>
            <a:ext cx="1173115" cy="10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D2A-2CD9-A025-1CB9-C9856AD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" y="320916"/>
            <a:ext cx="10515600" cy="1325563"/>
          </a:xfrm>
        </p:spPr>
        <p:txBody>
          <a:bodyPr/>
          <a:lstStyle/>
          <a:p>
            <a:r>
              <a:rPr lang="en-IN" u="sng" dirty="0">
                <a:latin typeface="Arial Black" panose="020B0A04020102020204" pitchFamily="34" charset="0"/>
              </a:rPr>
              <a:t>Certification-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56F2-20C5-FB76-C766-82954202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291" y="1459910"/>
            <a:ext cx="4440810" cy="435133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gency FB" pitchFamily="34" charset="0"/>
              </a:rPr>
              <a:t>We have done courses on NLP platforms (</a:t>
            </a:r>
            <a:r>
              <a:rPr lang="en-IN" sz="3600" dirty="0" err="1">
                <a:latin typeface="Agency FB" pitchFamily="34" charset="0"/>
              </a:rPr>
              <a:t>botpress,Google</a:t>
            </a:r>
            <a:r>
              <a:rPr lang="en-IN" sz="3600" dirty="0">
                <a:latin typeface="Agency FB" pitchFamily="34" charset="0"/>
              </a:rPr>
              <a:t> </a:t>
            </a:r>
            <a:r>
              <a:rPr lang="en-IN" sz="3600" dirty="0" err="1">
                <a:latin typeface="Agency FB" pitchFamily="34" charset="0"/>
              </a:rPr>
              <a:t>Dialogflow</a:t>
            </a:r>
            <a:r>
              <a:rPr lang="en-IN" sz="3600" dirty="0">
                <a:latin typeface="Agency FB" pitchFamily="34" charset="0"/>
              </a:rPr>
              <a:t>) by </a:t>
            </a:r>
            <a:r>
              <a:rPr lang="en-IN" sz="3600" dirty="0" err="1">
                <a:latin typeface="Agency FB" pitchFamily="34" charset="0"/>
              </a:rPr>
              <a:t>udemy</a:t>
            </a:r>
            <a:r>
              <a:rPr lang="en-IN" sz="3600" dirty="0">
                <a:latin typeface="Agency FB" pitchFamily="34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F4BB1A-2C9E-E745-CA23-D9C6C752E9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82" y="29873"/>
            <a:ext cx="3971683" cy="2953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033F9-1A70-C798-D7FD-64FB95AD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26" y="1646479"/>
            <a:ext cx="3923774" cy="2918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F56D0-B1BE-B244-ABB4-390BC8626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37" y="3635579"/>
            <a:ext cx="4170089" cy="30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9711-E779-E208-8328-9BB07FDE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378" y="374552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Bahnschrift Light" panose="020B0502040204020203" pitchFamily="34" charset="0"/>
              </a:rPr>
              <a:t>I/O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1A0C-41B4-9040-9FB1-4C812EA3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3552" y="1844479"/>
            <a:ext cx="5181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odoni MT" panose="02070603080606020203" pitchFamily="18" charset="0"/>
              </a:rPr>
              <a:t>INPUT:</a:t>
            </a:r>
          </a:p>
          <a:p>
            <a:r>
              <a:rPr lang="en-IN" dirty="0">
                <a:latin typeface="Agency FB" panose="020B0503020202020204" pitchFamily="34" charset="0"/>
              </a:rPr>
              <a:t>User queries ,</a:t>
            </a:r>
            <a:r>
              <a:rPr lang="en-IN" dirty="0" err="1">
                <a:latin typeface="Agency FB" panose="020B0503020202020204" pitchFamily="34" charset="0"/>
              </a:rPr>
              <a:t>Greetings,the</a:t>
            </a:r>
            <a:r>
              <a:rPr lang="en-IN" dirty="0">
                <a:latin typeface="Agency FB" panose="020B0503020202020204" pitchFamily="34" charset="0"/>
              </a:rPr>
              <a:t> required details or calculations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odoni MT" panose="02070603080606020203" pitchFamily="18" charset="0"/>
              </a:rPr>
              <a:t>OUTPUT:</a:t>
            </a:r>
          </a:p>
          <a:p>
            <a:r>
              <a:rPr lang="en-IN" dirty="0">
                <a:latin typeface="Agency FB" panose="020B0503020202020204" pitchFamily="34" charset="0"/>
              </a:rPr>
              <a:t>Answers to the queries raised, calculation </a:t>
            </a:r>
            <a:r>
              <a:rPr lang="en-IN" dirty="0" err="1">
                <a:latin typeface="Agency FB" panose="020B0503020202020204" pitchFamily="34" charset="0"/>
              </a:rPr>
              <a:t>solution,Diet</a:t>
            </a:r>
            <a:r>
              <a:rPr lang="en-IN" dirty="0">
                <a:latin typeface="Agency FB" panose="020B0503020202020204" pitchFamily="34" charset="0"/>
              </a:rPr>
              <a:t> chart.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25F0C-6D42-59C8-0D18-F77DCEF7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52" y="2007614"/>
            <a:ext cx="5221850" cy="3139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42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95BE-068B-FC70-BA60-2C75D2AD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976" y="65720"/>
            <a:ext cx="10515600" cy="1325563"/>
          </a:xfrm>
        </p:spPr>
        <p:txBody>
          <a:bodyPr/>
          <a:lstStyle/>
          <a:p>
            <a:r>
              <a:rPr lang="en-IN" u="sng" dirty="0">
                <a:latin typeface="Arial Black" pitchFamily="34" charset="0"/>
              </a:rPr>
              <a:t>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5" y="2173662"/>
            <a:ext cx="2441379" cy="2657284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84" y="1820707"/>
            <a:ext cx="3668066" cy="33986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4402" y="5405479"/>
            <a:ext cx="7242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ptos Display" panose="020B0004020202020204" pitchFamily="34" charset="0"/>
              </a:rPr>
              <a:t>Using HTML,CSS,JS we have created a website with required styles and inserted few information.</a:t>
            </a:r>
            <a:endParaRPr lang="en-US" sz="28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5128-67DE-C1CB-70D0-DB23F9DE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42" y="1153165"/>
            <a:ext cx="4672148" cy="26572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523499-761E-FB56-CE7A-A72B4ACA1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063475"/>
            <a:ext cx="4488164" cy="25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3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544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Agency FB</vt:lpstr>
      <vt:lpstr>Aptos</vt:lpstr>
      <vt:lpstr>Aptos Display</vt:lpstr>
      <vt:lpstr>Arial</vt:lpstr>
      <vt:lpstr>Arial Black</vt:lpstr>
      <vt:lpstr>Arial Rounded MT Bold</vt:lpstr>
      <vt:lpstr>Bahnschrift Light</vt:lpstr>
      <vt:lpstr>Bell MT</vt:lpstr>
      <vt:lpstr>Bodoni MT</vt:lpstr>
      <vt:lpstr>Bradley Hand ITC</vt:lpstr>
      <vt:lpstr>Calibri</vt:lpstr>
      <vt:lpstr>Calibri Light</vt:lpstr>
      <vt:lpstr>Garamond</vt:lpstr>
      <vt:lpstr>MV Boli</vt:lpstr>
      <vt:lpstr>Wingdings</vt:lpstr>
      <vt:lpstr>Office Theme</vt:lpstr>
      <vt:lpstr>Organic</vt:lpstr>
      <vt:lpstr>PowerPoint Presentation</vt:lpstr>
      <vt:lpstr>INTRODUCTION</vt:lpstr>
      <vt:lpstr>PROBLEM OF THE PROJECT </vt:lpstr>
      <vt:lpstr>SCOPE OF THE PROJECT</vt:lpstr>
      <vt:lpstr>PowerPoint Presentation</vt:lpstr>
      <vt:lpstr>Tools and technologies used in the project:</vt:lpstr>
      <vt:lpstr>Certification-</vt:lpstr>
      <vt:lpstr>I/O Specification</vt:lpstr>
      <vt:lpstr>IMPLEMENTATION</vt:lpstr>
      <vt:lpstr>IMPLEMENTATION</vt:lpstr>
      <vt:lpstr>RESULTS</vt:lpstr>
      <vt:lpstr>Conclusion and Future Enhancement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Vijayendar reddy</dc:creator>
  <cp:lastModifiedBy>nani rao</cp:lastModifiedBy>
  <cp:revision>14</cp:revision>
  <dcterms:created xsi:type="dcterms:W3CDTF">2024-06-15T12:56:58Z</dcterms:created>
  <dcterms:modified xsi:type="dcterms:W3CDTF">2024-08-20T17:08:00Z</dcterms:modified>
</cp:coreProperties>
</file>