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Pie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Bar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x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x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Botão - Tremap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ChicletSlicer1448559807354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RadarChart1446119667547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e6ee76b-5b4c-485c-9e95-b7bb4665605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2d78fd761d84322" /><Relationship Type="http://schemas.openxmlformats.org/officeDocument/2006/relationships/slideLayout" Target="/ppt/slideLayouts/slideLayout8.xml" Id="R854565c8a35147f5" /><Relationship Type="http://schemas.openxmlformats.org/officeDocument/2006/relationships/hyperlink" Target="https://app.powerbi.com/groups/me/reports/4e6ee76b-5b4c-485c-9e95-b7bb46656051/?pbi_source=PowerPoint" TargetMode="External" Id="RelId0" /><Relationship Type="http://schemas.openxmlformats.org/officeDocument/2006/relationships/image" Target="/ppt/media/image4.png" Id="imgId13202528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878e8aa0c5445bb" /><Relationship Type="http://schemas.openxmlformats.org/officeDocument/2006/relationships/slideLayout" Target="/ppt/slideLayouts/slideLayout8.xml" Id="Re080bcff7f0641eb" /><Relationship Type="http://schemas.openxmlformats.org/officeDocument/2006/relationships/hyperlink" Target="https://app.powerbi.com/groups/me/reports/4e6ee76b-5b4c-485c-9e95-b7bb46656051/?pbi_source=PowerPoint" TargetMode="External" Id="RelId1" /><Relationship Type="http://schemas.openxmlformats.org/officeDocument/2006/relationships/image" Target="/ppt/media/image5.png" Id="imgId13202528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Financeiro_v2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8/3/2023 2:37:16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8/1/2023 1:25:02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shape ,textbox ,textbox ,shape ,shape ,shape ,shape ,shape ,shape ,shape ,shape ,shape ,areaChart ,card ,card ,card ,card ,card ,Botão - Pie ,Botão - Bar ,Sales x Segment ,Sales x Segment ,clusteredBarChart ,Sales Country ,Botão - Map ,Botão - Tremap ,Sales Country ,textbox ,slicer ,image ,actionButton ,actionButton ,actionButton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0252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shape ,textbox ,textbox ,decompositionTreeVisual ,ChicletSlicer1448559807354 ,treemap ,RadarChart1446119667547 ,waterfallChart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0252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