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azureMap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azureMap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e1945b2-f983-4fad-9728-ec2121c1c59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895546ce34a4e3f" /><Relationship Type="http://schemas.openxmlformats.org/officeDocument/2006/relationships/slideLayout" Target="/ppt/slideLayouts/slideLayout8.xml" Id="R4035441d35cb40ac" /><Relationship Type="http://schemas.openxmlformats.org/officeDocument/2006/relationships/hyperlink" Target="https://app.powerbi.com/groups/me/reports/5e1945b2-f983-4fad-9728-ec2121c1c59d/?pbi_source=PowerPoint" TargetMode="External" Id="RelId0" /><Relationship Type="http://schemas.openxmlformats.org/officeDocument/2006/relationships/image" Target="/ppt/media/image4.png" Id="imgId13137588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e4cf118edd2498a" /><Relationship Type="http://schemas.openxmlformats.org/officeDocument/2006/relationships/slideLayout" Target="/ppt/slideLayouts/slideLayout8.xml" Id="Rcf3e2322e1364c35" /><Relationship Type="http://schemas.openxmlformats.org/officeDocument/2006/relationships/hyperlink" Target="https://app.powerbi.com/groups/me/reports/5e1945b2-f983-4fad-9728-ec2121c1c59d/?pbi_source=PowerPoint" TargetMode="External" Id="RelId1" /><Relationship Type="http://schemas.openxmlformats.org/officeDocument/2006/relationships/image" Target="/ppt/media/image5.png" Id="imgId13137588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b398e266b8d4d42" /><Relationship Type="http://schemas.openxmlformats.org/officeDocument/2006/relationships/slideLayout" Target="/ppt/slideLayouts/slideLayout8.xml" Id="R0e5fa7fba4f647a0" /><Relationship Type="http://schemas.openxmlformats.org/officeDocument/2006/relationships/hyperlink" Target="https://app.powerbi.com/groups/me/reports/5e1945b2-f983-4fad-9728-ec2121c1c59d/?pbi_source=PowerPoint" TargetMode="External" Id="RelId2" /><Relationship Type="http://schemas.openxmlformats.org/officeDocument/2006/relationships/image" Target="/ppt/media/image6.png" Id="imgId13137588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Financeiro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8/1/2023 1:32:05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8/1/2023 1:25:02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13758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13758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zureMap ,azureMap ,pieChart ,textbox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13758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