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86FF5A6-4F68-46CB-89E6-04D47B451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A77CDC0-BAF0-48D3-8D90-8659D25ED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2DCBDCC-D55F-4745-B309-D0BB6303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4685-F376-4580-965B-01E61579051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5D09E69-0B0C-40B7-86A9-7A37B9B3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EF4753-1E27-44EF-993A-E1C28657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1A8-DACD-4F85-9C69-789F9E81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7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D4F2EEB-D5B5-4F6C-83D1-B551F1F5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C84BB9C-382B-4810-91F8-B572F7C66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1D409C6-DFE1-422D-AEC6-B551C5EA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4685-F376-4580-965B-01E61579051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BA25D3C-B8A7-43CF-BFE1-3B0DAE2C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CA6666A-9FB0-493C-B6D9-CF0ED79B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1A8-DACD-4F85-9C69-789F9E81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5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40FC1F9A-84A0-49B5-B398-8774572BD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D0CF01B-59BA-4905-AE55-96001D8A1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5C02367-A3B9-4F91-BD8C-6A6165AA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4685-F376-4580-965B-01E61579051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55343C4-6678-4C34-AA84-225E28DE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991F846-9961-41D2-B162-0F8EA336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1A8-DACD-4F85-9C69-789F9E81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8979434-043E-4ADF-B1BA-477B795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692872B-ECF3-4E29-A6EF-114952DC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F62F033-88B1-45D3-BE59-C1181127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4685-F376-4580-965B-01E61579051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B8AEC2F-677B-4F21-8188-59B41FE5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3A49CBB-F9D7-4735-983E-4B2A0037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1A8-DACD-4F85-9C69-789F9E81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6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F51977F-2182-46D7-8886-1FF528C1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3404236-0B71-4BAE-9EF1-2FFD93B8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36315E5-1738-4424-913C-4D5FCAA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4685-F376-4580-965B-01E61579051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9BE4E53-64BF-4A01-AEE6-7EB946D1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9857BB4-014E-4ED8-ABD2-E00A3AC7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1A8-DACD-4F85-9C69-789F9E81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4FF8B6D-B0B2-4179-AD94-7373516B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634CD2A-83E7-4602-A271-7D2E5A22A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F095778-0DB1-4756-B13D-FBFFB359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EC6F789-500E-4695-9388-08997C2A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4685-F376-4580-965B-01E61579051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217BEFB-9A66-43A0-A215-288AB18A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19F1AFB-A008-410E-B171-226CE3F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1A8-DACD-4F85-9C69-789F9E81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7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E3C4B14-A226-41C5-8A8E-28E9718E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2A49F3D-2D4D-4F46-BA0A-9F1F0ED98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21883C2-7540-4289-B492-C9668CF2C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A9F01C8-B3A7-4B2B-B5C5-EE2710B42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D6333102-2C25-4153-A7AE-7014CD2C3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C8B3D18-3BC6-4D50-B0F9-B8ED5AD1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4685-F376-4580-965B-01E61579051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E8780EBB-697B-4672-BA1C-86951E2F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D9138309-7335-48E7-AFA2-B8C98FF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1A8-DACD-4F85-9C69-789F9E81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9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07542C4-A595-4481-B363-B2F5B580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1F9B70E-94D1-44DB-BD28-37F1EC17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4685-F376-4580-965B-01E61579051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F23429D4-5B72-4F70-8B60-F7CF3D4B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29A0BA68-094D-4184-90E3-A63659BE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1A8-DACD-4F85-9C69-789F9E81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F36A006-F3A8-4CC0-AB07-29542E81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4685-F376-4580-965B-01E61579051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E13344F-44B1-46DE-84AB-D0D3987D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26DA1E4-3BDF-4576-8E9D-3554DFA7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1A8-DACD-4F85-9C69-789F9E81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E4002B0-7207-4726-8043-0148A52F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BB8E731-2E85-4D42-A9B7-01E2A72AF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6AC0CE3-ABE1-45D9-BD51-66ED8780D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26E520C-5758-4588-8179-AA8A5E7E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4685-F376-4580-965B-01E61579051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B418590-B492-4332-97A9-EB5E3150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5A8651F-7AAF-4A00-B96E-64D81235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1A8-DACD-4F85-9C69-789F9E81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04B4A3B-5A1E-4804-A722-FC8DA21A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F3DFD108-79C9-4870-8944-BA07F6056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549B2F0-4D26-42CF-9002-B4FF4522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E7497D0-F9E3-44DA-B8BD-3C666BAA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4685-F376-4580-965B-01E61579051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4C152A5-FF61-448A-B39C-6792B1D5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6571B1C-B394-478D-BA63-B48D623F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1A8-DACD-4F85-9C69-789F9E81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68B9196E-9068-45BD-BA33-9F5C465A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CEF6284-064C-41D7-9DE7-F7C74881D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A1FF18E-14D9-4A03-AA81-64B3F4155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4685-F376-4580-965B-01E615790519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4913C92-B019-4A5C-9B2D-188BCA64E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319AFF4-F6DB-46E2-B571-A6C77F80A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31A8-DACD-4F85-9C69-789F9E81B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75D04AD-B799-4F0C-AB40-94A85EEC8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877"/>
            <a:ext cx="9144000" cy="1204085"/>
          </a:xfrm>
        </p:spPr>
        <p:txBody>
          <a:bodyPr/>
          <a:lstStyle/>
          <a:p>
            <a:r>
              <a:rPr lang="en-US" dirty="0"/>
              <a:t>Taxi Booking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9771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99AA006-F84E-41A8-8CEB-FD01420A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EC1D32D-6D95-4DBE-8900-D035313B8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 for managing User Bookings</a:t>
            </a:r>
          </a:p>
          <a:p>
            <a:pPr lvl="1"/>
            <a:r>
              <a:rPr lang="en-US" dirty="0"/>
              <a:t>For people that have hundreds of books friends that like to borrow those</a:t>
            </a:r>
          </a:p>
          <a:p>
            <a:pPr lvl="2"/>
            <a:r>
              <a:rPr lang="en-US" dirty="0"/>
              <a:t>But do not necessarily return the borrowed books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</a:t>
            </a:r>
          </a:p>
          <a:p>
            <a:pPr lvl="1"/>
            <a:r>
              <a:rPr lang="en-US" dirty="0"/>
              <a:t>Able to browse the “offering” and view their own data and borrowings</a:t>
            </a:r>
          </a:p>
          <a:p>
            <a:pPr lvl="1"/>
            <a:r>
              <a:rPr lang="en-US" dirty="0"/>
              <a:t>Most likely a mobile device</a:t>
            </a:r>
          </a:p>
          <a:p>
            <a:r>
              <a:rPr lang="en-US" dirty="0"/>
              <a:t>Administrator</a:t>
            </a:r>
          </a:p>
          <a:p>
            <a:pPr lvl="1"/>
            <a:r>
              <a:rPr lang="en-US" dirty="0"/>
              <a:t>Maintain all data</a:t>
            </a:r>
          </a:p>
          <a:p>
            <a:pPr lvl="1"/>
            <a:r>
              <a:rPr lang="en-US" dirty="0"/>
              <a:t>Manage borrowings</a:t>
            </a:r>
          </a:p>
          <a:p>
            <a:pPr lvl="1"/>
            <a:r>
              <a:rPr lang="en-US" dirty="0"/>
              <a:t>Can use mobile, but pc also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FF82148-45AA-48F3-9CB4-80373066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(Server)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6141F5E-E2A1-4912-B14F-A1E54E58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7516"/>
            <a:ext cx="10515600" cy="1103883"/>
          </a:xfrm>
        </p:spPr>
        <p:txBody>
          <a:bodyPr/>
          <a:lstStyle/>
          <a:p>
            <a:r>
              <a:rPr lang="en-US" dirty="0"/>
              <a:t>Node-Express Web Server</a:t>
            </a:r>
          </a:p>
          <a:p>
            <a:r>
              <a:rPr lang="en-US" dirty="0"/>
              <a:t>MySQL-Database, node-</a:t>
            </a:r>
            <a:r>
              <a:rPr lang="en-US" dirty="0" err="1"/>
              <a:t>mysql</a:t>
            </a:r>
            <a:r>
              <a:rPr lang="en-US" dirty="0"/>
              <a:t> extension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Lieriö 3">
            <a:extLst>
              <a:ext uri="{FF2B5EF4-FFF2-40B4-BE49-F238E27FC236}">
                <a16:creationId xmlns:a16="http://schemas.microsoft.com/office/drawing/2014/main" id="{BB8C8011-12DE-4E56-9AB7-EBBF7629C53E}"/>
              </a:ext>
            </a:extLst>
          </p:cNvPr>
          <p:cNvSpPr/>
          <p:nvPr/>
        </p:nvSpPr>
        <p:spPr>
          <a:xfrm>
            <a:off x="10553990" y="3087409"/>
            <a:ext cx="1116825" cy="15635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3CA0E367-9294-4539-AE4A-A33536AAD431}"/>
              </a:ext>
            </a:extLst>
          </p:cNvPr>
          <p:cNvSpPr/>
          <p:nvPr/>
        </p:nvSpPr>
        <p:spPr>
          <a:xfrm>
            <a:off x="8686974" y="2817087"/>
            <a:ext cx="1116825" cy="191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dirty="0"/>
              <a:t>Helper</a:t>
            </a:r>
          </a:p>
        </p:txBody>
      </p:sp>
      <p:sp>
        <p:nvSpPr>
          <p:cNvPr id="7" name="Nuoli: Vasen-oikea 6">
            <a:extLst>
              <a:ext uri="{FF2B5EF4-FFF2-40B4-BE49-F238E27FC236}">
                <a16:creationId xmlns:a16="http://schemas.microsoft.com/office/drawing/2014/main" id="{5C985D0B-EA37-4D12-AE10-A92E36462A5A}"/>
              </a:ext>
            </a:extLst>
          </p:cNvPr>
          <p:cNvSpPr/>
          <p:nvPr/>
        </p:nvSpPr>
        <p:spPr>
          <a:xfrm>
            <a:off x="9926066" y="3680721"/>
            <a:ext cx="432769" cy="279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uoli: Vasen-oikea 8">
            <a:extLst>
              <a:ext uri="{FF2B5EF4-FFF2-40B4-BE49-F238E27FC236}">
                <a16:creationId xmlns:a16="http://schemas.microsoft.com/office/drawing/2014/main" id="{B757D0C2-2D2F-4342-A706-5877F95F36FE}"/>
              </a:ext>
            </a:extLst>
          </p:cNvPr>
          <p:cNvSpPr/>
          <p:nvPr/>
        </p:nvSpPr>
        <p:spPr>
          <a:xfrm>
            <a:off x="8224808" y="2954494"/>
            <a:ext cx="476272" cy="322119"/>
          </a:xfrm>
          <a:prstGeom prst="leftRightArrow">
            <a:avLst>
              <a:gd name="adj1" fmla="val 6645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5E70FF60-0033-484F-8C0F-9A8EC9E81EFE}"/>
              </a:ext>
            </a:extLst>
          </p:cNvPr>
          <p:cNvSpPr/>
          <p:nvPr/>
        </p:nvSpPr>
        <p:spPr>
          <a:xfrm>
            <a:off x="5173887" y="2817087"/>
            <a:ext cx="3000378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AuthorAPI</a:t>
            </a:r>
            <a:endParaRPr lang="en-US" dirty="0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DC5D9E46-CD53-4F21-88B9-2895F904B895}"/>
              </a:ext>
            </a:extLst>
          </p:cNvPr>
          <p:cNvSpPr/>
          <p:nvPr/>
        </p:nvSpPr>
        <p:spPr>
          <a:xfrm>
            <a:off x="5145913" y="3519378"/>
            <a:ext cx="3028351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BookAPI</a:t>
            </a:r>
            <a:endParaRPr lang="en-US" dirty="0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AF98147D-93BB-4C9A-87AC-A049FCD42141}"/>
              </a:ext>
            </a:extLst>
          </p:cNvPr>
          <p:cNvSpPr/>
          <p:nvPr/>
        </p:nvSpPr>
        <p:spPr>
          <a:xfrm>
            <a:off x="5173886" y="4295734"/>
            <a:ext cx="2963942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PersonAPI</a:t>
            </a:r>
            <a:endParaRPr lang="en-US" dirty="0"/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5E3F6A53-A376-405C-9706-B08B9C831BB7}"/>
              </a:ext>
            </a:extLst>
          </p:cNvPr>
          <p:cNvSpPr/>
          <p:nvPr/>
        </p:nvSpPr>
        <p:spPr>
          <a:xfrm>
            <a:off x="3452268" y="1664865"/>
            <a:ext cx="5681844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Server.js</a:t>
            </a: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53A6093C-EE1F-4688-9055-C357F388A03C}"/>
              </a:ext>
            </a:extLst>
          </p:cNvPr>
          <p:cNvSpPr/>
          <p:nvPr/>
        </p:nvSpPr>
        <p:spPr>
          <a:xfrm>
            <a:off x="642174" y="1493753"/>
            <a:ext cx="1207566" cy="326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2" name="Nuoli: Oikea 21">
            <a:extLst>
              <a:ext uri="{FF2B5EF4-FFF2-40B4-BE49-F238E27FC236}">
                <a16:creationId xmlns:a16="http://schemas.microsoft.com/office/drawing/2014/main" id="{7FC73B5B-9570-4922-9E5D-3F1BC6F6B32E}"/>
              </a:ext>
            </a:extLst>
          </p:cNvPr>
          <p:cNvSpPr/>
          <p:nvPr/>
        </p:nvSpPr>
        <p:spPr>
          <a:xfrm>
            <a:off x="2105389" y="1731669"/>
            <a:ext cx="1091230" cy="32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Nuoli: Oikea 22">
            <a:extLst>
              <a:ext uri="{FF2B5EF4-FFF2-40B4-BE49-F238E27FC236}">
                <a16:creationId xmlns:a16="http://schemas.microsoft.com/office/drawing/2014/main" id="{6573C1CB-F90B-4ED0-BA7D-BCB4A78E15FE}"/>
              </a:ext>
            </a:extLst>
          </p:cNvPr>
          <p:cNvSpPr/>
          <p:nvPr/>
        </p:nvSpPr>
        <p:spPr>
          <a:xfrm>
            <a:off x="2053330" y="3202777"/>
            <a:ext cx="1091230" cy="32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uoli: Oikea 23">
            <a:extLst>
              <a:ext uri="{FF2B5EF4-FFF2-40B4-BE49-F238E27FC236}">
                <a16:creationId xmlns:a16="http://schemas.microsoft.com/office/drawing/2014/main" id="{CEE1B33E-6A24-47F6-B08E-550022623F19}"/>
              </a:ext>
            </a:extLst>
          </p:cNvPr>
          <p:cNvSpPr/>
          <p:nvPr/>
        </p:nvSpPr>
        <p:spPr>
          <a:xfrm>
            <a:off x="2049549" y="3791414"/>
            <a:ext cx="1091230" cy="32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Nuoli: Oikea 24">
            <a:extLst>
              <a:ext uri="{FF2B5EF4-FFF2-40B4-BE49-F238E27FC236}">
                <a16:creationId xmlns:a16="http://schemas.microsoft.com/office/drawing/2014/main" id="{6043DED6-7EA7-4B68-A3D0-B7A57670F72C}"/>
              </a:ext>
            </a:extLst>
          </p:cNvPr>
          <p:cNvSpPr/>
          <p:nvPr/>
        </p:nvSpPr>
        <p:spPr>
          <a:xfrm>
            <a:off x="2055076" y="4322896"/>
            <a:ext cx="1091230" cy="32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uorakulmio 20">
            <a:extLst>
              <a:ext uri="{FF2B5EF4-FFF2-40B4-BE49-F238E27FC236}">
                <a16:creationId xmlns:a16="http://schemas.microsoft.com/office/drawing/2014/main" id="{1F669C26-2B41-4B37-949D-2ADB529573FF}"/>
              </a:ext>
            </a:extLst>
          </p:cNvPr>
          <p:cNvSpPr/>
          <p:nvPr/>
        </p:nvSpPr>
        <p:spPr>
          <a:xfrm>
            <a:off x="3442809" y="2761950"/>
            <a:ext cx="1207566" cy="199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30" name="Nuoli: Vasen-oikea 8">
            <a:extLst>
              <a:ext uri="{FF2B5EF4-FFF2-40B4-BE49-F238E27FC236}">
                <a16:creationId xmlns:a16="http://schemas.microsoft.com/office/drawing/2014/main" id="{801A58AE-F3DC-4543-9D3B-79DED2F8A73C}"/>
              </a:ext>
            </a:extLst>
          </p:cNvPr>
          <p:cNvSpPr/>
          <p:nvPr/>
        </p:nvSpPr>
        <p:spPr>
          <a:xfrm>
            <a:off x="4716549" y="4340363"/>
            <a:ext cx="439750" cy="310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uoli: Vasen-oikea 8">
            <a:extLst>
              <a:ext uri="{FF2B5EF4-FFF2-40B4-BE49-F238E27FC236}">
                <a16:creationId xmlns:a16="http://schemas.microsoft.com/office/drawing/2014/main" id="{E548C480-6534-465B-97D3-6ECA6CCC9047}"/>
              </a:ext>
            </a:extLst>
          </p:cNvPr>
          <p:cNvSpPr/>
          <p:nvPr/>
        </p:nvSpPr>
        <p:spPr>
          <a:xfrm>
            <a:off x="4706163" y="3623317"/>
            <a:ext cx="439750" cy="310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uoli: Vasen-oikea 8">
            <a:extLst>
              <a:ext uri="{FF2B5EF4-FFF2-40B4-BE49-F238E27FC236}">
                <a16:creationId xmlns:a16="http://schemas.microsoft.com/office/drawing/2014/main" id="{270BA0FC-4DF3-47A9-BACF-FCA9FB5EC461}"/>
              </a:ext>
            </a:extLst>
          </p:cNvPr>
          <p:cNvSpPr/>
          <p:nvPr/>
        </p:nvSpPr>
        <p:spPr>
          <a:xfrm>
            <a:off x="4715116" y="2878749"/>
            <a:ext cx="439750" cy="310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Nuoli: Vasen-oikea 8">
            <a:extLst>
              <a:ext uri="{FF2B5EF4-FFF2-40B4-BE49-F238E27FC236}">
                <a16:creationId xmlns:a16="http://schemas.microsoft.com/office/drawing/2014/main" id="{6DB22DF4-8E93-4837-A311-40DB97197453}"/>
              </a:ext>
            </a:extLst>
          </p:cNvPr>
          <p:cNvSpPr/>
          <p:nvPr/>
        </p:nvSpPr>
        <p:spPr>
          <a:xfrm>
            <a:off x="8184012" y="3597546"/>
            <a:ext cx="476272" cy="32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Nuoli: Vasen-oikea 8">
            <a:extLst>
              <a:ext uri="{FF2B5EF4-FFF2-40B4-BE49-F238E27FC236}">
                <a16:creationId xmlns:a16="http://schemas.microsoft.com/office/drawing/2014/main" id="{F68CA0BB-A006-4F58-BE44-BB463D8944BF}"/>
              </a:ext>
            </a:extLst>
          </p:cNvPr>
          <p:cNvSpPr/>
          <p:nvPr/>
        </p:nvSpPr>
        <p:spPr>
          <a:xfrm>
            <a:off x="8174265" y="4334612"/>
            <a:ext cx="476272" cy="32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1BD3FC-0832-4F92-8849-6B2C77AA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(Client)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2D40A5A-E93A-433A-AF06-EF8B2B33D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478" y="4435889"/>
            <a:ext cx="10515600" cy="2150442"/>
          </a:xfrm>
        </p:spPr>
        <p:txBody>
          <a:bodyPr/>
          <a:lstStyle/>
          <a:p>
            <a:r>
              <a:rPr lang="en-US" dirty="0"/>
              <a:t>React</a:t>
            </a:r>
          </a:p>
          <a:p>
            <a:pPr lvl="1"/>
            <a:r>
              <a:rPr lang="en-US" dirty="0"/>
              <a:t>Routing and Redirecting between views</a:t>
            </a:r>
          </a:p>
          <a:p>
            <a:pPr lvl="1"/>
            <a:r>
              <a:rPr lang="en-US" dirty="0"/>
              <a:t>Axios,</a:t>
            </a:r>
            <a:r>
              <a:rPr lang="fi-FI" dirty="0"/>
              <a:t> Promise-based HTTP client </a:t>
            </a:r>
            <a:endParaRPr lang="en-US" dirty="0"/>
          </a:p>
          <a:p>
            <a:r>
              <a:rPr lang="en-US" dirty="0"/>
              <a:t>Self implemented responsiveness</a:t>
            </a:r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501BBF5D-31E1-4B73-9E5D-A7CDF82EFF85}"/>
              </a:ext>
            </a:extLst>
          </p:cNvPr>
          <p:cNvSpPr/>
          <p:nvPr/>
        </p:nvSpPr>
        <p:spPr>
          <a:xfrm>
            <a:off x="844598" y="1919542"/>
            <a:ext cx="2282510" cy="50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 to select view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9E194357-684B-4A21-B49C-A849D43EDD52}"/>
              </a:ext>
            </a:extLst>
          </p:cNvPr>
          <p:cNvSpPr/>
          <p:nvPr/>
        </p:nvSpPr>
        <p:spPr>
          <a:xfrm>
            <a:off x="1127293" y="2834192"/>
            <a:ext cx="1416971" cy="57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login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A6123F68-2C65-4812-99CC-CDFD5696D53F}"/>
              </a:ext>
            </a:extLst>
          </p:cNvPr>
          <p:cNvSpPr/>
          <p:nvPr/>
        </p:nvSpPr>
        <p:spPr>
          <a:xfrm>
            <a:off x="3481933" y="1919541"/>
            <a:ext cx="2282510" cy="50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 as proxy to data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FB82B0CA-8F1D-49C5-B3B6-4E61F641BE25}"/>
              </a:ext>
            </a:extLst>
          </p:cNvPr>
          <p:cNvSpPr/>
          <p:nvPr/>
        </p:nvSpPr>
        <p:spPr>
          <a:xfrm>
            <a:off x="3914702" y="2810256"/>
            <a:ext cx="1416971" cy="562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Taxi Booking Service </a:t>
            </a:r>
          </a:p>
        </p:txBody>
      </p:sp>
      <p:sp>
        <p:nvSpPr>
          <p:cNvPr id="10" name="Pilvi 9">
            <a:extLst>
              <a:ext uri="{FF2B5EF4-FFF2-40B4-BE49-F238E27FC236}">
                <a16:creationId xmlns:a16="http://schemas.microsoft.com/office/drawing/2014/main" id="{AD5F353F-7BF5-4D2B-8FC0-907D6AB583FB}"/>
              </a:ext>
            </a:extLst>
          </p:cNvPr>
          <p:cNvSpPr/>
          <p:nvPr/>
        </p:nvSpPr>
        <p:spPr>
          <a:xfrm>
            <a:off x="6718398" y="2672307"/>
            <a:ext cx="1256427" cy="8390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1" name="Nuoli: Oikea 10">
            <a:extLst>
              <a:ext uri="{FF2B5EF4-FFF2-40B4-BE49-F238E27FC236}">
                <a16:creationId xmlns:a16="http://schemas.microsoft.com/office/drawing/2014/main" id="{8AEDC25D-E366-438E-B1A7-250DA0EE762C}"/>
              </a:ext>
            </a:extLst>
          </p:cNvPr>
          <p:cNvSpPr/>
          <p:nvPr/>
        </p:nvSpPr>
        <p:spPr>
          <a:xfrm>
            <a:off x="5516648" y="2974705"/>
            <a:ext cx="863212" cy="20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2434E2EA-E416-4854-A444-79AA8B8F3902}"/>
              </a:ext>
            </a:extLst>
          </p:cNvPr>
          <p:cNvSpPr/>
          <p:nvPr/>
        </p:nvSpPr>
        <p:spPr>
          <a:xfrm>
            <a:off x="9361550" y="2758650"/>
            <a:ext cx="1507713" cy="61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BookApi</a:t>
            </a:r>
            <a:endParaRPr lang="en-US" dirty="0"/>
          </a:p>
        </p:txBody>
      </p:sp>
      <p:sp>
        <p:nvSpPr>
          <p:cNvPr id="15" name="Nuoli: Oikea 10">
            <a:extLst>
              <a:ext uri="{FF2B5EF4-FFF2-40B4-BE49-F238E27FC236}">
                <a16:creationId xmlns:a16="http://schemas.microsoft.com/office/drawing/2014/main" id="{22D2FE83-9C40-4F9C-899F-9D55EC060800}"/>
              </a:ext>
            </a:extLst>
          </p:cNvPr>
          <p:cNvSpPr/>
          <p:nvPr/>
        </p:nvSpPr>
        <p:spPr>
          <a:xfrm>
            <a:off x="2729239" y="2974706"/>
            <a:ext cx="863212" cy="20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Nuoli: Oikea 10">
            <a:extLst>
              <a:ext uri="{FF2B5EF4-FFF2-40B4-BE49-F238E27FC236}">
                <a16:creationId xmlns:a16="http://schemas.microsoft.com/office/drawing/2014/main" id="{1079B31B-1658-4BA1-ABA9-C462133710F9}"/>
              </a:ext>
            </a:extLst>
          </p:cNvPr>
          <p:cNvSpPr/>
          <p:nvPr/>
        </p:nvSpPr>
        <p:spPr>
          <a:xfrm>
            <a:off x="8207093" y="2974704"/>
            <a:ext cx="863212" cy="20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BA26613-9134-419D-81FD-CB09DB37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095"/>
            <a:ext cx="10515600" cy="1285461"/>
          </a:xfrm>
        </p:spPr>
        <p:txBody>
          <a:bodyPr/>
          <a:lstStyle/>
          <a:p>
            <a:pPr algn="ctr"/>
            <a:r>
              <a:rPr lang="en-US" b="1" dirty="0"/>
              <a:t>Logical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Model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970C2D7C-92EC-4C34-904D-6ED4EC804579}"/>
              </a:ext>
            </a:extLst>
          </p:cNvPr>
          <p:cNvSpPr/>
          <p:nvPr/>
        </p:nvSpPr>
        <p:spPr>
          <a:xfrm>
            <a:off x="838200" y="2554735"/>
            <a:ext cx="1709531" cy="2428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Taxi_Id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Owner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F26284FA-8DEF-401D-919E-57CADC370E1E}"/>
              </a:ext>
            </a:extLst>
          </p:cNvPr>
          <p:cNvSpPr/>
          <p:nvPr/>
        </p:nvSpPr>
        <p:spPr>
          <a:xfrm>
            <a:off x="838200" y="2275530"/>
            <a:ext cx="1709531" cy="279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Taxis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8102B3D2-27EE-4B91-ACD3-7E944776D6E6}"/>
              </a:ext>
            </a:extLst>
          </p:cNvPr>
          <p:cNvSpPr/>
          <p:nvPr/>
        </p:nvSpPr>
        <p:spPr>
          <a:xfrm>
            <a:off x="3826643" y="2554735"/>
            <a:ext cx="1951305" cy="2428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Booking_Id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Taxi_id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User_Id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Pickup_date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Pickup_Time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Pickup_Location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No_Of_Persons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6702140D-A25E-4EFC-A007-C888D41069D0}"/>
              </a:ext>
            </a:extLst>
          </p:cNvPr>
          <p:cNvSpPr/>
          <p:nvPr/>
        </p:nvSpPr>
        <p:spPr>
          <a:xfrm>
            <a:off x="3826643" y="2275529"/>
            <a:ext cx="1951305" cy="279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Taxi_Booking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77BB3CAD-BB28-4B65-A385-812822EC82D7}"/>
              </a:ext>
            </a:extLst>
          </p:cNvPr>
          <p:cNvSpPr/>
          <p:nvPr/>
        </p:nvSpPr>
        <p:spPr>
          <a:xfrm>
            <a:off x="7056860" y="2554736"/>
            <a:ext cx="1951306" cy="2428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User_Id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User_FirstName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User_LastName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User_Email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User_Password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CreatedOn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0686C6E0-7F3B-45B4-82E1-34C80AB4E02A}"/>
              </a:ext>
            </a:extLst>
          </p:cNvPr>
          <p:cNvSpPr/>
          <p:nvPr/>
        </p:nvSpPr>
        <p:spPr>
          <a:xfrm>
            <a:off x="7056859" y="2275530"/>
            <a:ext cx="1951306" cy="279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A7CE38-6258-497D-AD9A-994AE6F400D6}"/>
              </a:ext>
            </a:extLst>
          </p:cNvPr>
          <p:cNvCxnSpPr>
            <a:cxnSpLocks/>
          </p:cNvCxnSpPr>
          <p:nvPr/>
        </p:nvCxnSpPr>
        <p:spPr>
          <a:xfrm flipV="1">
            <a:off x="2093843" y="3260036"/>
            <a:ext cx="2292627" cy="2792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DE2F9C-9533-419A-8B38-E8F247526B85}"/>
              </a:ext>
            </a:extLst>
          </p:cNvPr>
          <p:cNvCxnSpPr/>
          <p:nvPr/>
        </p:nvCxnSpPr>
        <p:spPr>
          <a:xfrm flipH="1">
            <a:off x="5367130" y="3074504"/>
            <a:ext cx="2266122" cy="46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49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9B6835-8B94-430D-B706-BC4284A0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0"/>
            <a:ext cx="9617766" cy="1013101"/>
          </a:xfrm>
        </p:spPr>
        <p:txBody>
          <a:bodyPr/>
          <a:lstStyle/>
          <a:p>
            <a:pPr algn="ctr"/>
            <a:r>
              <a:rPr lang="en-US" b="1" dirty="0"/>
              <a:t>Flow</a:t>
            </a:r>
            <a:r>
              <a:rPr lang="en-US" dirty="0"/>
              <a:t> </a:t>
            </a:r>
            <a:r>
              <a:rPr lang="en-US" b="1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58216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723C31-8BE8-4DE8-9462-97ADCC14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4225E0-A37D-481A-973B-E547DAF7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implementation</a:t>
            </a:r>
          </a:p>
          <a:p>
            <a:pPr lvl="1"/>
            <a:r>
              <a:rPr lang="en-US" dirty="0"/>
              <a:t>Done through authorization of users and only valid user can use the Booking App. </a:t>
            </a:r>
          </a:p>
          <a:p>
            <a:endParaRPr lang="en-US" dirty="0"/>
          </a:p>
          <a:p>
            <a:r>
              <a:rPr lang="en-US" dirty="0"/>
              <a:t>All PUT, POST and DELETE calls are accessible to user for only their own bookings.</a:t>
            </a:r>
          </a:p>
          <a:p>
            <a:endParaRPr lang="en-US" dirty="0"/>
          </a:p>
          <a:p>
            <a:r>
              <a:rPr lang="en-US" dirty="0"/>
              <a:t>Separate service </a:t>
            </a:r>
            <a:r>
              <a:rPr lang="en-US" dirty="0" err="1"/>
              <a:t>api</a:t>
            </a:r>
            <a:r>
              <a:rPr lang="en-US" dirty="0"/>
              <a:t>/user</a:t>
            </a:r>
          </a:p>
          <a:p>
            <a:pPr lvl="1"/>
            <a:r>
              <a:rPr lang="en-US" dirty="0"/>
              <a:t>User Registration :POST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8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430F-C1C4-4209-BA70-6B258748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6493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Screenshots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185971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4E8D-97D7-45E3-9888-C35D418F3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5235"/>
            <a:ext cx="10515600" cy="1789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You!</a:t>
            </a:r>
            <a:endParaRPr lang="en-FI" sz="6000" dirty="0"/>
          </a:p>
        </p:txBody>
      </p:sp>
    </p:spTree>
    <p:extLst>
      <p:ext uri="{BB962C8B-B14F-4D97-AF65-F5344CB8AC3E}">
        <p14:creationId xmlns:p14="http://schemas.microsoft.com/office/powerpoint/2010/main" val="202120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218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Office-teema</vt:lpstr>
      <vt:lpstr>Taxi Booking Application</vt:lpstr>
      <vt:lpstr>Overview</vt:lpstr>
      <vt:lpstr>Architecture (Server)</vt:lpstr>
      <vt:lpstr>Architecture (Client)</vt:lpstr>
      <vt:lpstr>Logical Data Model</vt:lpstr>
      <vt:lpstr>Flow Diagram</vt:lpstr>
      <vt:lpstr>Security</vt:lpstr>
      <vt:lpstr>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Application</dc:title>
  <dc:creator>Jyrki Martonen</dc:creator>
  <cp:lastModifiedBy>Oppilas</cp:lastModifiedBy>
  <cp:revision>38</cp:revision>
  <dcterms:created xsi:type="dcterms:W3CDTF">2019-05-24T02:47:49Z</dcterms:created>
  <dcterms:modified xsi:type="dcterms:W3CDTF">2019-08-28T18:16:02Z</dcterms:modified>
</cp:coreProperties>
</file>