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119-0E9B-4CE4-ACAA-F04245228E1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625D-148E-424A-8327-7138591FCB9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9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119-0E9B-4CE4-ACAA-F04245228E1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625D-148E-424A-8327-7138591FC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4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119-0E9B-4CE4-ACAA-F04245228E1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625D-148E-424A-8327-7138591FC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62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119-0E9B-4CE4-ACAA-F04245228E1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625D-148E-424A-8327-7138591FC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54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119-0E9B-4CE4-ACAA-F04245228E1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625D-148E-424A-8327-7138591FCB9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1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119-0E9B-4CE4-ACAA-F04245228E1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625D-148E-424A-8327-7138591FC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0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119-0E9B-4CE4-ACAA-F04245228E1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625D-148E-424A-8327-7138591FC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119-0E9B-4CE4-ACAA-F04245228E1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625D-148E-424A-8327-7138591FC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06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119-0E9B-4CE4-ACAA-F04245228E1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625D-148E-424A-8327-7138591FC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0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DB3119-0E9B-4CE4-ACAA-F04245228E1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DC625D-148E-424A-8327-7138591FC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6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119-0E9B-4CE4-ACAA-F04245228E1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625D-148E-424A-8327-7138591FC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1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DB3119-0E9B-4CE4-ACAA-F04245228E1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DC625D-148E-424A-8327-7138591FCB9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7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CFB1-E7ED-8A7F-B3B1-98CE185BC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760" y="2295700"/>
            <a:ext cx="10058400" cy="1143000"/>
          </a:xfrm>
        </p:spPr>
        <p:txBody>
          <a:bodyPr>
            <a:normAutofit/>
          </a:bodyPr>
          <a:lstStyle/>
          <a:p>
            <a:r>
              <a:rPr lang="en-US" sz="7200" b="1" dirty="0" err="1">
                <a:solidFill>
                  <a:srgbClr val="002060"/>
                </a:solidFill>
              </a:rPr>
              <a:t>Vrinda</a:t>
            </a:r>
            <a:r>
              <a:rPr lang="en-US" sz="7200" b="1" dirty="0">
                <a:solidFill>
                  <a:srgbClr val="002060"/>
                </a:solidFill>
              </a:rPr>
              <a:t> Store Data Analysis</a:t>
            </a:r>
            <a:endParaRPr lang="en-IN" sz="72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AA290-F7CB-8793-220A-9FEB8D4FFD11}"/>
              </a:ext>
            </a:extLst>
          </p:cNvPr>
          <p:cNvSpPr txBox="1"/>
          <p:nvPr/>
        </p:nvSpPr>
        <p:spPr>
          <a:xfrm>
            <a:off x="3129280" y="4805680"/>
            <a:ext cx="816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How </a:t>
            </a:r>
            <a:r>
              <a:rPr lang="en-US" sz="2400" b="1" dirty="0" err="1">
                <a:solidFill>
                  <a:srgbClr val="0070C0"/>
                </a:solidFill>
              </a:rPr>
              <a:t>Vrinda</a:t>
            </a:r>
            <a:r>
              <a:rPr lang="en-US" sz="2400" b="1" dirty="0">
                <a:solidFill>
                  <a:srgbClr val="0070C0"/>
                </a:solidFill>
              </a:rPr>
              <a:t> Store can grow more sales in 2023 ?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3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6F89-3FC3-618F-1E69-E22139B1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0080"/>
            <a:ext cx="10058400" cy="83312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E1219-7DED-B42E-A702-A8F980E84543}"/>
              </a:ext>
            </a:extLst>
          </p:cNvPr>
          <p:cNvSpPr txBox="1"/>
          <p:nvPr/>
        </p:nvSpPr>
        <p:spPr>
          <a:xfrm>
            <a:off x="1158240" y="2225040"/>
            <a:ext cx="8371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Vrinda</a:t>
            </a:r>
            <a:r>
              <a:rPr lang="en-US" dirty="0"/>
              <a:t> Store wants to create an annual sales report for 2022, so that, </a:t>
            </a:r>
            <a:r>
              <a:rPr lang="en-US" dirty="0" err="1"/>
              <a:t>Vrinda</a:t>
            </a:r>
            <a:r>
              <a:rPr lang="en-US" dirty="0"/>
              <a:t> can understand their customers and grow more sales in 2023.</a:t>
            </a:r>
          </a:p>
          <a:p>
            <a:endParaRPr lang="en-US" dirty="0"/>
          </a:p>
          <a:p>
            <a:r>
              <a:rPr lang="en-US" dirty="0"/>
              <a:t>Sample Questions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Compare the sales and orders using single chart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Which month got the highest sales and orders?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Who purchased more – men or women in 2022 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What are different order status in 2022 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List top 05 states contributing to the sales 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Relation b/w age and gender based on number 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Which channel is contributing to maximum sales 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Highest selling category ?,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38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1205-5FAA-16BA-F1CA-20572AA5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7680"/>
            <a:ext cx="10058400" cy="76200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A6AF1-D684-AD78-C526-136305640F49}"/>
              </a:ext>
            </a:extLst>
          </p:cNvPr>
          <p:cNvSpPr txBox="1"/>
          <p:nvPr/>
        </p:nvSpPr>
        <p:spPr>
          <a:xfrm>
            <a:off x="1168400" y="2164080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Women are more likely to buy compared  to men ( ~65%)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Maharashtra, Karnataka and Uttar Pradesh are the top 3 states (~35%)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Adult age group (30-49 </a:t>
            </a:r>
            <a:r>
              <a:rPr lang="en-IN" dirty="0" err="1"/>
              <a:t>yrs</a:t>
            </a:r>
            <a:r>
              <a:rPr lang="en-IN" dirty="0"/>
              <a:t>) is max contributing ( ~50 %)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Amazon, Flipkart and Myntra channels are max contributing ( ~  80%)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E6D07-5839-BA3C-0D2F-6F825E5D7490}"/>
              </a:ext>
            </a:extLst>
          </p:cNvPr>
          <p:cNvSpPr txBox="1"/>
          <p:nvPr/>
        </p:nvSpPr>
        <p:spPr>
          <a:xfrm>
            <a:off x="1168400" y="37421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2060"/>
                </a:solidFill>
              </a:rPr>
              <a:t>Conclusion to improve Store Sales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C9A82-5B07-2677-0E07-253850C763A6}"/>
              </a:ext>
            </a:extLst>
          </p:cNvPr>
          <p:cNvSpPr txBox="1"/>
          <p:nvPr/>
        </p:nvSpPr>
        <p:spPr>
          <a:xfrm>
            <a:off x="1310640" y="4581604"/>
            <a:ext cx="991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Target </a:t>
            </a:r>
            <a:r>
              <a:rPr lang="en-IN" b="1" dirty="0"/>
              <a:t>Women</a:t>
            </a:r>
            <a:r>
              <a:rPr lang="en-IN" dirty="0"/>
              <a:t> Customers of </a:t>
            </a:r>
            <a:r>
              <a:rPr lang="en-IN" dirty="0" err="1"/>
              <a:t>agre</a:t>
            </a:r>
            <a:r>
              <a:rPr lang="en-IN" dirty="0"/>
              <a:t> group (</a:t>
            </a:r>
            <a:r>
              <a:rPr lang="en-IN" b="1" dirty="0"/>
              <a:t>30-49</a:t>
            </a:r>
            <a:r>
              <a:rPr lang="en-IN" dirty="0"/>
              <a:t> </a:t>
            </a:r>
            <a:r>
              <a:rPr lang="en-IN" dirty="0" err="1"/>
              <a:t>yrs</a:t>
            </a:r>
            <a:r>
              <a:rPr lang="en-IN" dirty="0"/>
              <a:t>) living in </a:t>
            </a:r>
            <a:r>
              <a:rPr lang="en-IN" b="1" dirty="0"/>
              <a:t>Maharashtra, Karnataka and Uttar Pradesh  </a:t>
            </a:r>
            <a:r>
              <a:rPr lang="en-IN" dirty="0"/>
              <a:t>by showing ads/offers/coupons available on </a:t>
            </a:r>
            <a:r>
              <a:rPr lang="en-IN" b="1" dirty="0"/>
              <a:t>Amazon, Flipkart and Myntra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763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371</TotalTime>
  <Words>208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Vrinda Store Data Analysis</vt:lpstr>
      <vt:lpstr>Objective 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Data Analysis</dc:title>
  <dc:creator>Neetu Pandey</dc:creator>
  <cp:lastModifiedBy>Neetu Pandey</cp:lastModifiedBy>
  <cp:revision>4</cp:revision>
  <dcterms:created xsi:type="dcterms:W3CDTF">2023-05-13T06:38:07Z</dcterms:created>
  <dcterms:modified xsi:type="dcterms:W3CDTF">2023-05-13T12:49:22Z</dcterms:modified>
</cp:coreProperties>
</file>