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8"/>
  </p:handoutMasterIdLst>
  <p:sldIdLst>
    <p:sldId id="258" r:id="rId2"/>
    <p:sldId id="265" r:id="rId3"/>
    <p:sldId id="259" r:id="rId4"/>
    <p:sldId id="266"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5859"/>
  </p:normalViewPr>
  <p:slideViewPr>
    <p:cSldViewPr snapToGrid="0">
      <p:cViewPr varScale="1">
        <p:scale>
          <a:sx n="78" d="100"/>
          <a:sy n="78" d="100"/>
        </p:scale>
        <p:origin x="878" y="72"/>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A2EF4A-FE14-4532-ACFA-20A14DF804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1AF7810-8773-4156-A713-09D37578EF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A001C-235D-4583-91CF-74A9E0CA00F9}" type="datetimeFigureOut">
              <a:rPr lang="en-IN" smtClean="0"/>
              <a:t>13-05-2024</a:t>
            </a:fld>
            <a:endParaRPr lang="en-IN"/>
          </a:p>
        </p:txBody>
      </p:sp>
      <p:sp>
        <p:nvSpPr>
          <p:cNvPr id="4" name="Footer Placeholder 3">
            <a:extLst>
              <a:ext uri="{FF2B5EF4-FFF2-40B4-BE49-F238E27FC236}">
                <a16:creationId xmlns:a16="http://schemas.microsoft.com/office/drawing/2014/main" id="{1957EAED-33BC-4D15-A47D-209A6118CF8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95302D7-0779-4C5A-B415-7F66492AF6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4832E8-E46B-4361-B5C7-5A0699E5DAD7}" type="slidenum">
              <a:rPr lang="en-IN" smtClean="0"/>
              <a:t>‹#›</a:t>
            </a:fld>
            <a:endParaRPr lang="en-IN"/>
          </a:p>
        </p:txBody>
      </p:sp>
    </p:spTree>
    <p:extLst>
      <p:ext uri="{BB962C8B-B14F-4D97-AF65-F5344CB8AC3E}">
        <p14:creationId xmlns:p14="http://schemas.microsoft.com/office/powerpoint/2010/main" val="184298258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852559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250819-4475-4460-83F9-65D22FD1B6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850" y="1574674"/>
            <a:ext cx="6254427" cy="4235501"/>
          </a:xfrm>
          <a:prstGeom prst="rect">
            <a:avLst/>
          </a:prstGeom>
        </p:spPr>
      </p:pic>
      <p:sp>
        <p:nvSpPr>
          <p:cNvPr id="4" name="Title 1">
            <a:extLst>
              <a:ext uri="{FF2B5EF4-FFF2-40B4-BE49-F238E27FC236}">
                <a16:creationId xmlns:a16="http://schemas.microsoft.com/office/drawing/2014/main" id="{6D887C14-EE03-4044-93B2-DD0AD899B7AB}"/>
              </a:ext>
            </a:extLst>
          </p:cNvPr>
          <p:cNvSpPr>
            <a:spLocks noGrp="1"/>
          </p:cNvSpPr>
          <p:nvPr>
            <p:ph type="title"/>
          </p:nvPr>
        </p:nvSpPr>
        <p:spPr>
          <a:xfrm>
            <a:off x="7240587" y="1562465"/>
            <a:ext cx="3932237" cy="858915"/>
          </a:xfrm>
          <a:prstGeom prst="rect">
            <a:avLst/>
          </a:prstGeom>
        </p:spPr>
        <p:txBody>
          <a:bodyPr anchor="b"/>
          <a:lstStyle>
            <a:lvl1pPr>
              <a:defRPr sz="3200"/>
            </a:lvl1pPr>
          </a:lstStyle>
          <a:p>
            <a:r>
              <a:rPr lang="en-US" dirty="0"/>
              <a:t>Click to edit Master title style</a:t>
            </a:r>
            <a:endParaRPr lang="en-IN" dirty="0"/>
          </a:p>
        </p:txBody>
      </p:sp>
      <p:sp>
        <p:nvSpPr>
          <p:cNvPr id="5" name="Content Placeholder 2">
            <a:extLst>
              <a:ext uri="{FF2B5EF4-FFF2-40B4-BE49-F238E27FC236}">
                <a16:creationId xmlns:a16="http://schemas.microsoft.com/office/drawing/2014/main" id="{AF1D3D6F-AE8E-42F3-B5BC-84A7D402C543}"/>
              </a:ext>
            </a:extLst>
          </p:cNvPr>
          <p:cNvSpPr>
            <a:spLocks noGrp="1"/>
          </p:cNvSpPr>
          <p:nvPr>
            <p:ph idx="1"/>
          </p:nvPr>
        </p:nvSpPr>
        <p:spPr>
          <a:xfrm>
            <a:off x="881851" y="1562465"/>
            <a:ext cx="6254427" cy="421774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Text Placeholder 3">
            <a:extLst>
              <a:ext uri="{FF2B5EF4-FFF2-40B4-BE49-F238E27FC236}">
                <a16:creationId xmlns:a16="http://schemas.microsoft.com/office/drawing/2014/main" id="{A9D4FCD0-CDE1-43D4-B31A-F943C5326342}"/>
              </a:ext>
            </a:extLst>
          </p:cNvPr>
          <p:cNvSpPr>
            <a:spLocks noGrp="1"/>
          </p:cNvSpPr>
          <p:nvPr>
            <p:ph type="body" sz="half" idx="2"/>
          </p:nvPr>
        </p:nvSpPr>
        <p:spPr>
          <a:xfrm>
            <a:off x="7240587" y="2547888"/>
            <a:ext cx="3932237" cy="323232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7" name="Picture 6">
            <a:extLst>
              <a:ext uri="{FF2B5EF4-FFF2-40B4-BE49-F238E27FC236}">
                <a16:creationId xmlns:a16="http://schemas.microsoft.com/office/drawing/2014/main" id="{441B6B1C-A415-4775-B2F1-5A71DE24BC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9793" y="2485163"/>
            <a:ext cx="4008544" cy="3391851"/>
          </a:xfrm>
          <a:prstGeom prst="rect">
            <a:avLst/>
          </a:prstGeom>
        </p:spPr>
      </p:pic>
    </p:spTree>
    <p:extLst>
      <p:ext uri="{BB962C8B-B14F-4D97-AF65-F5344CB8AC3E}">
        <p14:creationId xmlns:p14="http://schemas.microsoft.com/office/powerpoint/2010/main" val="8050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B35B97-80A5-4AB9-AE3B-8FDFAF50DD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589" y="1818981"/>
            <a:ext cx="3508157" cy="823912"/>
          </a:xfrm>
          <a:prstGeom prst="rect">
            <a:avLst/>
          </a:prstGeom>
        </p:spPr>
      </p:pic>
      <p:sp>
        <p:nvSpPr>
          <p:cNvPr id="5" name="Text Placeholder 2">
            <a:extLst>
              <a:ext uri="{FF2B5EF4-FFF2-40B4-BE49-F238E27FC236}">
                <a16:creationId xmlns:a16="http://schemas.microsoft.com/office/drawing/2014/main" id="{2B934F4F-3FDE-406F-8065-7DC0635A39BE}"/>
              </a:ext>
            </a:extLst>
          </p:cNvPr>
          <p:cNvSpPr>
            <a:spLocks noGrp="1"/>
          </p:cNvSpPr>
          <p:nvPr>
            <p:ph type="body" idx="1"/>
          </p:nvPr>
        </p:nvSpPr>
        <p:spPr>
          <a:xfrm>
            <a:off x="646591"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3">
            <a:extLst>
              <a:ext uri="{FF2B5EF4-FFF2-40B4-BE49-F238E27FC236}">
                <a16:creationId xmlns:a16="http://schemas.microsoft.com/office/drawing/2014/main" id="{280C112B-8468-4BDD-8741-692A2EFFF719}"/>
              </a:ext>
            </a:extLst>
          </p:cNvPr>
          <p:cNvSpPr>
            <a:spLocks noGrp="1"/>
          </p:cNvSpPr>
          <p:nvPr>
            <p:ph sz="half" idx="2"/>
          </p:nvPr>
        </p:nvSpPr>
        <p:spPr>
          <a:xfrm>
            <a:off x="646592"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20" name="Picture 19">
            <a:extLst>
              <a:ext uri="{FF2B5EF4-FFF2-40B4-BE49-F238E27FC236}">
                <a16:creationId xmlns:a16="http://schemas.microsoft.com/office/drawing/2014/main" id="{A9B84E61-93E0-4628-A104-C75C29EF87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1281" y="1818981"/>
            <a:ext cx="3508157" cy="823912"/>
          </a:xfrm>
          <a:prstGeom prst="rect">
            <a:avLst/>
          </a:prstGeom>
        </p:spPr>
      </p:pic>
      <p:sp>
        <p:nvSpPr>
          <p:cNvPr id="21" name="Text Placeholder 2">
            <a:extLst>
              <a:ext uri="{FF2B5EF4-FFF2-40B4-BE49-F238E27FC236}">
                <a16:creationId xmlns:a16="http://schemas.microsoft.com/office/drawing/2014/main" id="{FD0345A1-9BDD-450E-8E72-D8795AA3AA27}"/>
              </a:ext>
            </a:extLst>
          </p:cNvPr>
          <p:cNvSpPr>
            <a:spLocks noGrp="1"/>
          </p:cNvSpPr>
          <p:nvPr>
            <p:ph type="body" idx="10"/>
          </p:nvPr>
        </p:nvSpPr>
        <p:spPr>
          <a:xfrm>
            <a:off x="4261283"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2" name="Content Placeholder 3">
            <a:extLst>
              <a:ext uri="{FF2B5EF4-FFF2-40B4-BE49-F238E27FC236}">
                <a16:creationId xmlns:a16="http://schemas.microsoft.com/office/drawing/2014/main" id="{F5E78397-B7FA-4355-A257-A4846BE14737}"/>
              </a:ext>
            </a:extLst>
          </p:cNvPr>
          <p:cNvSpPr>
            <a:spLocks noGrp="1"/>
          </p:cNvSpPr>
          <p:nvPr>
            <p:ph sz="half" idx="11"/>
          </p:nvPr>
        </p:nvSpPr>
        <p:spPr>
          <a:xfrm>
            <a:off x="4261284"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23" name="Picture 22">
            <a:extLst>
              <a:ext uri="{FF2B5EF4-FFF2-40B4-BE49-F238E27FC236}">
                <a16:creationId xmlns:a16="http://schemas.microsoft.com/office/drawing/2014/main" id="{8838D993-D8F2-4059-9A2F-224D9AAB20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43525" y="1818981"/>
            <a:ext cx="3508157" cy="823912"/>
          </a:xfrm>
          <a:prstGeom prst="rect">
            <a:avLst/>
          </a:prstGeom>
        </p:spPr>
      </p:pic>
      <p:sp>
        <p:nvSpPr>
          <p:cNvPr id="24" name="Text Placeholder 2">
            <a:extLst>
              <a:ext uri="{FF2B5EF4-FFF2-40B4-BE49-F238E27FC236}">
                <a16:creationId xmlns:a16="http://schemas.microsoft.com/office/drawing/2014/main" id="{B37146D7-F7DA-434B-9E68-D796F12F7A21}"/>
              </a:ext>
            </a:extLst>
          </p:cNvPr>
          <p:cNvSpPr>
            <a:spLocks noGrp="1"/>
          </p:cNvSpPr>
          <p:nvPr>
            <p:ph type="body" idx="12"/>
          </p:nvPr>
        </p:nvSpPr>
        <p:spPr>
          <a:xfrm>
            <a:off x="4243527"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pic>
        <p:nvPicPr>
          <p:cNvPr id="26" name="Picture 25">
            <a:extLst>
              <a:ext uri="{FF2B5EF4-FFF2-40B4-BE49-F238E27FC236}">
                <a16:creationId xmlns:a16="http://schemas.microsoft.com/office/drawing/2014/main" id="{79BC8863-27A8-4BA1-98C4-08640E3120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7092" y="1818981"/>
            <a:ext cx="3508157" cy="823912"/>
          </a:xfrm>
          <a:prstGeom prst="rect">
            <a:avLst/>
          </a:prstGeom>
        </p:spPr>
      </p:pic>
      <p:sp>
        <p:nvSpPr>
          <p:cNvPr id="27" name="Text Placeholder 2">
            <a:extLst>
              <a:ext uri="{FF2B5EF4-FFF2-40B4-BE49-F238E27FC236}">
                <a16:creationId xmlns:a16="http://schemas.microsoft.com/office/drawing/2014/main" id="{D044814E-171B-42B7-A39B-6001BA2DF210}"/>
              </a:ext>
            </a:extLst>
          </p:cNvPr>
          <p:cNvSpPr>
            <a:spLocks noGrp="1"/>
          </p:cNvSpPr>
          <p:nvPr>
            <p:ph type="body" idx="14"/>
          </p:nvPr>
        </p:nvSpPr>
        <p:spPr>
          <a:xfrm>
            <a:off x="7867094"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8" name="Content Placeholder 3">
            <a:extLst>
              <a:ext uri="{FF2B5EF4-FFF2-40B4-BE49-F238E27FC236}">
                <a16:creationId xmlns:a16="http://schemas.microsoft.com/office/drawing/2014/main" id="{3AB7E0DF-C369-49B6-A620-17A0B3275D52}"/>
              </a:ext>
            </a:extLst>
          </p:cNvPr>
          <p:cNvSpPr>
            <a:spLocks noGrp="1"/>
          </p:cNvSpPr>
          <p:nvPr>
            <p:ph sz="half" idx="15"/>
          </p:nvPr>
        </p:nvSpPr>
        <p:spPr>
          <a:xfrm>
            <a:off x="7867095"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15213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A6C98A-857E-47CD-824B-AD9896F397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2489448" y="1751584"/>
            <a:ext cx="7213106" cy="135606"/>
          </a:xfrm>
          <a:prstGeom prst="rect">
            <a:avLst/>
          </a:prstGeom>
        </p:spPr>
      </p:pic>
      <p:sp>
        <p:nvSpPr>
          <p:cNvPr id="2" name="Title 1">
            <a:extLst>
              <a:ext uri="{FF2B5EF4-FFF2-40B4-BE49-F238E27FC236}">
                <a16:creationId xmlns:a16="http://schemas.microsoft.com/office/drawing/2014/main" id="{46199E66-A51B-4429-9E3C-3DF83D2D9301}"/>
              </a:ext>
            </a:extLst>
          </p:cNvPr>
          <p:cNvSpPr>
            <a:spLocks noGrp="1"/>
          </p:cNvSpPr>
          <p:nvPr>
            <p:ph type="title"/>
          </p:nvPr>
        </p:nvSpPr>
        <p:spPr>
          <a:xfrm>
            <a:off x="2489447" y="1362068"/>
            <a:ext cx="8181513" cy="579707"/>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642FF-DCBA-4016-AB46-51976C4BF27C}"/>
              </a:ext>
            </a:extLst>
          </p:cNvPr>
          <p:cNvSpPr>
            <a:spLocks noGrp="1"/>
          </p:cNvSpPr>
          <p:nvPr>
            <p:ph sz="half" idx="1"/>
          </p:nvPr>
        </p:nvSpPr>
        <p:spPr>
          <a:xfrm>
            <a:off x="847078" y="2248273"/>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D1D5DB86-D92D-425C-8D7B-CD4BAB561928}"/>
              </a:ext>
            </a:extLst>
          </p:cNvPr>
          <p:cNvSpPr>
            <a:spLocks noGrp="1"/>
          </p:cNvSpPr>
          <p:nvPr>
            <p:ph sz="half" idx="2"/>
          </p:nvPr>
        </p:nvSpPr>
        <p:spPr>
          <a:xfrm>
            <a:off x="6181078" y="2248273"/>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5" name="Picture 4">
            <a:extLst>
              <a:ext uri="{FF2B5EF4-FFF2-40B4-BE49-F238E27FC236}">
                <a16:creationId xmlns:a16="http://schemas.microsoft.com/office/drawing/2014/main" id="{097EC24E-4D73-4CA4-9C65-58CC9B4D091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7078" y="2214983"/>
            <a:ext cx="5181600" cy="4149200"/>
          </a:xfrm>
          <a:prstGeom prst="rect">
            <a:avLst/>
          </a:prstGeom>
        </p:spPr>
      </p:pic>
      <p:pic>
        <p:nvPicPr>
          <p:cNvPr id="6" name="Picture 5">
            <a:extLst>
              <a:ext uri="{FF2B5EF4-FFF2-40B4-BE49-F238E27FC236}">
                <a16:creationId xmlns:a16="http://schemas.microsoft.com/office/drawing/2014/main" id="{C9ECC711-A200-42E5-800D-891E0F8A07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92915" y="2214983"/>
            <a:ext cx="5181600" cy="4122567"/>
          </a:xfrm>
          <a:prstGeom prst="rect">
            <a:avLst/>
          </a:prstGeom>
        </p:spPr>
      </p:pic>
    </p:spTree>
    <p:extLst>
      <p:ext uri="{BB962C8B-B14F-4D97-AF65-F5344CB8AC3E}">
        <p14:creationId xmlns:p14="http://schemas.microsoft.com/office/powerpoint/2010/main" val="3955287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EE996373-2DA0-4C35-9557-670B3F8CB1A8}"/>
              </a:ext>
            </a:extLst>
          </p:cNvPr>
          <p:cNvSpPr>
            <a:spLocks noGrp="1"/>
          </p:cNvSpPr>
          <p:nvPr>
            <p:ph sz="half" idx="1"/>
          </p:nvPr>
        </p:nvSpPr>
        <p:spPr>
          <a:xfrm>
            <a:off x="598846"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Content Placeholder 2">
            <a:extLst>
              <a:ext uri="{FF2B5EF4-FFF2-40B4-BE49-F238E27FC236}">
                <a16:creationId xmlns:a16="http://schemas.microsoft.com/office/drawing/2014/main" id="{63778371-BEC0-4384-B529-D547AB875FC0}"/>
              </a:ext>
            </a:extLst>
          </p:cNvPr>
          <p:cNvSpPr>
            <a:spLocks noGrp="1"/>
          </p:cNvSpPr>
          <p:nvPr>
            <p:ph sz="half" idx="10"/>
          </p:nvPr>
        </p:nvSpPr>
        <p:spPr>
          <a:xfrm>
            <a:off x="4250527"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1" name="Content Placeholder 2">
            <a:extLst>
              <a:ext uri="{FF2B5EF4-FFF2-40B4-BE49-F238E27FC236}">
                <a16:creationId xmlns:a16="http://schemas.microsoft.com/office/drawing/2014/main" id="{3599C6B0-1968-4B44-A18E-C9735C9B967B}"/>
              </a:ext>
            </a:extLst>
          </p:cNvPr>
          <p:cNvSpPr>
            <a:spLocks noGrp="1"/>
          </p:cNvSpPr>
          <p:nvPr>
            <p:ph sz="half" idx="11"/>
          </p:nvPr>
        </p:nvSpPr>
        <p:spPr>
          <a:xfrm>
            <a:off x="7902208"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2" name="Picture 11">
            <a:extLst>
              <a:ext uri="{FF2B5EF4-FFF2-40B4-BE49-F238E27FC236}">
                <a16:creationId xmlns:a16="http://schemas.microsoft.com/office/drawing/2014/main" id="{525F33EB-E636-40F8-B2A0-4F6D0F82DE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7495" y="1698410"/>
            <a:ext cx="3564782" cy="3826276"/>
          </a:xfrm>
          <a:prstGeom prst="rect">
            <a:avLst/>
          </a:prstGeom>
        </p:spPr>
      </p:pic>
      <p:pic>
        <p:nvPicPr>
          <p:cNvPr id="13" name="Picture 12">
            <a:extLst>
              <a:ext uri="{FF2B5EF4-FFF2-40B4-BE49-F238E27FC236}">
                <a16:creationId xmlns:a16="http://schemas.microsoft.com/office/drawing/2014/main" id="{36B41112-3F17-429F-9AC7-B8E87F7F48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07221" y="1698410"/>
            <a:ext cx="3564782" cy="3826276"/>
          </a:xfrm>
          <a:prstGeom prst="rect">
            <a:avLst/>
          </a:prstGeom>
        </p:spPr>
      </p:pic>
      <p:pic>
        <p:nvPicPr>
          <p:cNvPr id="14" name="Picture 13">
            <a:extLst>
              <a:ext uri="{FF2B5EF4-FFF2-40B4-BE49-F238E27FC236}">
                <a16:creationId xmlns:a16="http://schemas.microsoft.com/office/drawing/2014/main" id="{2B9A5867-1D44-430F-8B03-BFD1A1114B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9944" y="1689532"/>
            <a:ext cx="3564782" cy="3826276"/>
          </a:xfrm>
          <a:prstGeom prst="rect">
            <a:avLst/>
          </a:prstGeom>
        </p:spPr>
      </p:pic>
    </p:spTree>
    <p:extLst>
      <p:ext uri="{BB962C8B-B14F-4D97-AF65-F5344CB8AC3E}">
        <p14:creationId xmlns:p14="http://schemas.microsoft.com/office/powerpoint/2010/main" val="3052571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4ED6E3-6EAA-4E26-92D5-90FEFFAE9B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42007" y="1287260"/>
            <a:ext cx="9507984" cy="703994"/>
          </a:xfrm>
          <a:prstGeom prst="rect">
            <a:avLst/>
          </a:prstGeom>
        </p:spPr>
      </p:pic>
      <p:sp>
        <p:nvSpPr>
          <p:cNvPr id="2" name="Title 1">
            <a:extLst>
              <a:ext uri="{FF2B5EF4-FFF2-40B4-BE49-F238E27FC236}">
                <a16:creationId xmlns:a16="http://schemas.microsoft.com/office/drawing/2014/main" id="{D1B0EC9F-9A1F-4B6F-AD1E-29D3CB7F299C}"/>
              </a:ext>
            </a:extLst>
          </p:cNvPr>
          <p:cNvSpPr>
            <a:spLocks noGrp="1"/>
          </p:cNvSpPr>
          <p:nvPr>
            <p:ph type="title"/>
          </p:nvPr>
        </p:nvSpPr>
        <p:spPr>
          <a:xfrm>
            <a:off x="1342008" y="1287260"/>
            <a:ext cx="9507984" cy="703994"/>
          </a:xfrm>
        </p:spPr>
        <p:txBody>
          <a:bodyPr/>
          <a:lstStyle>
            <a:lvl1pPr algn="ctr">
              <a:defRPr/>
            </a:lvl1pPr>
          </a:lstStyle>
          <a:p>
            <a:r>
              <a:rPr lang="en-US" dirty="0"/>
              <a:t>Click to edit Master title style</a:t>
            </a:r>
            <a:endParaRPr lang="en-IN" dirty="0"/>
          </a:p>
        </p:txBody>
      </p:sp>
      <p:sp>
        <p:nvSpPr>
          <p:cNvPr id="4" name="Content Placeholder 2">
            <a:extLst>
              <a:ext uri="{FF2B5EF4-FFF2-40B4-BE49-F238E27FC236}">
                <a16:creationId xmlns:a16="http://schemas.microsoft.com/office/drawing/2014/main" id="{FC09E32D-4F0E-4370-BA06-E7D49482A41B}"/>
              </a:ext>
            </a:extLst>
          </p:cNvPr>
          <p:cNvSpPr>
            <a:spLocks noGrp="1"/>
          </p:cNvSpPr>
          <p:nvPr>
            <p:ph sz="half" idx="1"/>
          </p:nvPr>
        </p:nvSpPr>
        <p:spPr>
          <a:xfrm>
            <a:off x="1342007" y="2120657"/>
            <a:ext cx="4557943"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Content Placeholder 2">
            <a:extLst>
              <a:ext uri="{FF2B5EF4-FFF2-40B4-BE49-F238E27FC236}">
                <a16:creationId xmlns:a16="http://schemas.microsoft.com/office/drawing/2014/main" id="{651B81FF-943E-46F6-BC80-46428EC96E31}"/>
              </a:ext>
            </a:extLst>
          </p:cNvPr>
          <p:cNvSpPr>
            <a:spLocks noGrp="1"/>
          </p:cNvSpPr>
          <p:nvPr>
            <p:ph sz="half" idx="10"/>
          </p:nvPr>
        </p:nvSpPr>
        <p:spPr>
          <a:xfrm>
            <a:off x="6009443" y="2147290"/>
            <a:ext cx="4840549"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6" name="Picture 5">
            <a:extLst>
              <a:ext uri="{FF2B5EF4-FFF2-40B4-BE49-F238E27FC236}">
                <a16:creationId xmlns:a16="http://schemas.microsoft.com/office/drawing/2014/main" id="{085CEC0B-6AF3-4937-A791-45708332269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09443" y="2120657"/>
            <a:ext cx="4941162" cy="4149200"/>
          </a:xfrm>
          <a:prstGeom prst="rect">
            <a:avLst/>
          </a:prstGeom>
        </p:spPr>
      </p:pic>
      <p:pic>
        <p:nvPicPr>
          <p:cNvPr id="7" name="Picture 6">
            <a:extLst>
              <a:ext uri="{FF2B5EF4-FFF2-40B4-BE49-F238E27FC236}">
                <a16:creationId xmlns:a16="http://schemas.microsoft.com/office/drawing/2014/main" id="{FCF525E8-7D72-4A91-BEDC-2280E4FCF9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6495" y="2107339"/>
            <a:ext cx="4557943" cy="4162517"/>
          </a:xfrm>
          <a:prstGeom prst="rect">
            <a:avLst/>
          </a:prstGeom>
        </p:spPr>
      </p:pic>
    </p:spTree>
    <p:extLst>
      <p:ext uri="{BB962C8B-B14F-4D97-AF65-F5344CB8AC3E}">
        <p14:creationId xmlns:p14="http://schemas.microsoft.com/office/powerpoint/2010/main" val="449249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A6C98A-857E-47CD-824B-AD9896F397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2489448" y="1751584"/>
            <a:ext cx="7213106" cy="135606"/>
          </a:xfrm>
          <a:prstGeom prst="rect">
            <a:avLst/>
          </a:prstGeom>
        </p:spPr>
      </p:pic>
      <p:sp>
        <p:nvSpPr>
          <p:cNvPr id="2" name="Title 1">
            <a:extLst>
              <a:ext uri="{FF2B5EF4-FFF2-40B4-BE49-F238E27FC236}">
                <a16:creationId xmlns:a16="http://schemas.microsoft.com/office/drawing/2014/main" id="{46199E66-A51B-4429-9E3C-3DF83D2D9301}"/>
              </a:ext>
            </a:extLst>
          </p:cNvPr>
          <p:cNvSpPr>
            <a:spLocks noGrp="1"/>
          </p:cNvSpPr>
          <p:nvPr>
            <p:ph type="title"/>
          </p:nvPr>
        </p:nvSpPr>
        <p:spPr>
          <a:xfrm>
            <a:off x="2489447" y="1362068"/>
            <a:ext cx="8181513" cy="579707"/>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642FF-DCBA-4016-AB46-51976C4BF27C}"/>
              </a:ext>
            </a:extLst>
          </p:cNvPr>
          <p:cNvSpPr>
            <a:spLocks noGrp="1"/>
          </p:cNvSpPr>
          <p:nvPr>
            <p:ph sz="half" idx="1"/>
          </p:nvPr>
        </p:nvSpPr>
        <p:spPr>
          <a:xfrm>
            <a:off x="847078" y="2248273"/>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D1D5DB86-D92D-425C-8D7B-CD4BAB561928}"/>
              </a:ext>
            </a:extLst>
          </p:cNvPr>
          <p:cNvSpPr>
            <a:spLocks noGrp="1"/>
          </p:cNvSpPr>
          <p:nvPr>
            <p:ph sz="half" idx="2"/>
          </p:nvPr>
        </p:nvSpPr>
        <p:spPr>
          <a:xfrm>
            <a:off x="6181078" y="2248273"/>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8" name="Picture 7">
            <a:extLst>
              <a:ext uri="{FF2B5EF4-FFF2-40B4-BE49-F238E27FC236}">
                <a16:creationId xmlns:a16="http://schemas.microsoft.com/office/drawing/2014/main" id="{1D8FEDCB-5FC3-400D-82BD-BE04A742A77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2963" y="2203883"/>
            <a:ext cx="337867" cy="337867"/>
          </a:xfrm>
          <a:prstGeom prst="rect">
            <a:avLst/>
          </a:prstGeom>
        </p:spPr>
      </p:pic>
      <p:pic>
        <p:nvPicPr>
          <p:cNvPr id="9" name="Picture 8">
            <a:extLst>
              <a:ext uri="{FF2B5EF4-FFF2-40B4-BE49-F238E27FC236}">
                <a16:creationId xmlns:a16="http://schemas.microsoft.com/office/drawing/2014/main" id="{FD580C03-3E1B-4952-8C8B-F4EFCDD86B1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816487" y="6077363"/>
            <a:ext cx="337867" cy="337867"/>
          </a:xfrm>
          <a:prstGeom prst="rect">
            <a:avLst/>
          </a:prstGeom>
        </p:spPr>
      </p:pic>
      <p:pic>
        <p:nvPicPr>
          <p:cNvPr id="10" name="Picture 9">
            <a:extLst>
              <a:ext uri="{FF2B5EF4-FFF2-40B4-BE49-F238E27FC236}">
                <a16:creationId xmlns:a16="http://schemas.microsoft.com/office/drawing/2014/main" id="{EE13A53A-988A-4EBE-9B3A-5E179E8365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577321">
            <a:off x="5754738" y="2197876"/>
            <a:ext cx="337867" cy="337867"/>
          </a:xfrm>
          <a:prstGeom prst="rect">
            <a:avLst/>
          </a:prstGeom>
        </p:spPr>
      </p:pic>
      <p:pic>
        <p:nvPicPr>
          <p:cNvPr id="11" name="Picture 10">
            <a:extLst>
              <a:ext uri="{FF2B5EF4-FFF2-40B4-BE49-F238E27FC236}">
                <a16:creationId xmlns:a16="http://schemas.microsoft.com/office/drawing/2014/main" id="{0050F453-1CDF-4183-B97B-C8F20B9255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5721402" y="6096893"/>
            <a:ext cx="337867" cy="337867"/>
          </a:xfrm>
          <a:prstGeom prst="rect">
            <a:avLst/>
          </a:prstGeom>
        </p:spPr>
      </p:pic>
      <p:pic>
        <p:nvPicPr>
          <p:cNvPr id="12" name="Picture 11">
            <a:extLst>
              <a:ext uri="{FF2B5EF4-FFF2-40B4-BE49-F238E27FC236}">
                <a16:creationId xmlns:a16="http://schemas.microsoft.com/office/drawing/2014/main" id="{DCD56C20-7369-4D81-B282-2F3CED17C8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76951" y="2218375"/>
            <a:ext cx="337867" cy="337867"/>
          </a:xfrm>
          <a:prstGeom prst="rect">
            <a:avLst/>
          </a:prstGeom>
        </p:spPr>
      </p:pic>
      <p:pic>
        <p:nvPicPr>
          <p:cNvPr id="13" name="Picture 12">
            <a:extLst>
              <a:ext uri="{FF2B5EF4-FFF2-40B4-BE49-F238E27FC236}">
                <a16:creationId xmlns:a16="http://schemas.microsoft.com/office/drawing/2014/main" id="{8BFFCAD7-8020-4392-B1CA-D84A8ABF0E1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230475" y="6091855"/>
            <a:ext cx="337867" cy="337867"/>
          </a:xfrm>
          <a:prstGeom prst="rect">
            <a:avLst/>
          </a:prstGeom>
        </p:spPr>
      </p:pic>
      <p:pic>
        <p:nvPicPr>
          <p:cNvPr id="14" name="Picture 13">
            <a:extLst>
              <a:ext uri="{FF2B5EF4-FFF2-40B4-BE49-F238E27FC236}">
                <a16:creationId xmlns:a16="http://schemas.microsoft.com/office/drawing/2014/main" id="{44A6EA74-69A3-44D7-A9E0-456D597AE0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577321">
            <a:off x="11168726" y="2212368"/>
            <a:ext cx="337867" cy="337867"/>
          </a:xfrm>
          <a:prstGeom prst="rect">
            <a:avLst/>
          </a:prstGeom>
        </p:spPr>
      </p:pic>
      <p:pic>
        <p:nvPicPr>
          <p:cNvPr id="15" name="Picture 14">
            <a:extLst>
              <a:ext uri="{FF2B5EF4-FFF2-40B4-BE49-F238E27FC236}">
                <a16:creationId xmlns:a16="http://schemas.microsoft.com/office/drawing/2014/main" id="{3E0D12F0-1911-4318-9D6D-E5EB44D6A5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11135390" y="6111385"/>
            <a:ext cx="337867" cy="337867"/>
          </a:xfrm>
          <a:prstGeom prst="rect">
            <a:avLst/>
          </a:prstGeom>
        </p:spPr>
      </p:pic>
    </p:spTree>
    <p:extLst>
      <p:ext uri="{BB962C8B-B14F-4D97-AF65-F5344CB8AC3E}">
        <p14:creationId xmlns:p14="http://schemas.microsoft.com/office/powerpoint/2010/main" val="2855127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5E1431-7A7B-4A31-A54D-2603DCCA2B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75898" y="2420563"/>
            <a:ext cx="7668429" cy="2206788"/>
          </a:xfrm>
          <a:prstGeom prst="rect">
            <a:avLst/>
          </a:prstGeom>
        </p:spPr>
      </p:pic>
      <p:sp>
        <p:nvSpPr>
          <p:cNvPr id="4" name="Text Placeholder 2">
            <a:extLst>
              <a:ext uri="{FF2B5EF4-FFF2-40B4-BE49-F238E27FC236}">
                <a16:creationId xmlns:a16="http://schemas.microsoft.com/office/drawing/2014/main" id="{A876FFB2-F3F5-4214-AA55-6F0B99FDF6D3}"/>
              </a:ext>
            </a:extLst>
          </p:cNvPr>
          <p:cNvSpPr>
            <a:spLocks noGrp="1"/>
          </p:cNvSpPr>
          <p:nvPr>
            <p:ph type="body" idx="1" hasCustomPrompt="1"/>
          </p:nvPr>
        </p:nvSpPr>
        <p:spPr>
          <a:xfrm>
            <a:off x="3132339" y="3230530"/>
            <a:ext cx="6153704" cy="823912"/>
          </a:xfrm>
          <a:prstGeom prst="rect">
            <a:avLst/>
          </a:prstGeom>
        </p:spPr>
        <p:txBody>
          <a:bodyPr anchor="b">
            <a:noAutofit/>
          </a:bodyPr>
          <a:lstStyle>
            <a:lvl1pPr marL="0" indent="0">
              <a:buNone/>
              <a:defRPr sz="8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Thank You</a:t>
            </a:r>
          </a:p>
        </p:txBody>
      </p:sp>
    </p:spTree>
    <p:extLst>
      <p:ext uri="{BB962C8B-B14F-4D97-AF65-F5344CB8AC3E}">
        <p14:creationId xmlns:p14="http://schemas.microsoft.com/office/powerpoint/2010/main" val="38400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6C7B-7FE0-4E8A-8345-03AD77B528E8}"/>
              </a:ext>
            </a:extLst>
          </p:cNvPr>
          <p:cNvSpPr>
            <a:spLocks noGrp="1"/>
          </p:cNvSpPr>
          <p:nvPr>
            <p:ph type="title"/>
          </p:nvPr>
        </p:nvSpPr>
        <p:spPr>
          <a:xfrm>
            <a:off x="2333718" y="2766218"/>
            <a:ext cx="7524564" cy="1325563"/>
          </a:xfrm>
        </p:spPr>
        <p:txBody>
          <a:bodyPr/>
          <a:lstStyle/>
          <a:p>
            <a:r>
              <a:rPr lang="en-US" dirty="0"/>
              <a:t>Click to edit Master title style</a:t>
            </a:r>
            <a:endParaRPr lang="en-IN" dirty="0"/>
          </a:p>
        </p:txBody>
      </p:sp>
      <p:pic>
        <p:nvPicPr>
          <p:cNvPr id="3" name="Picture 2">
            <a:extLst>
              <a:ext uri="{FF2B5EF4-FFF2-40B4-BE49-F238E27FC236}">
                <a16:creationId xmlns:a16="http://schemas.microsoft.com/office/drawing/2014/main" id="{52E896BB-7201-4E0A-BBBF-F5FFA51AED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86811" y="0"/>
            <a:ext cx="2405189" cy="1855433"/>
          </a:xfrm>
          <a:prstGeom prst="rect">
            <a:avLst/>
          </a:prstGeom>
        </p:spPr>
      </p:pic>
      <p:pic>
        <p:nvPicPr>
          <p:cNvPr id="4" name="Picture 3">
            <a:extLst>
              <a:ext uri="{FF2B5EF4-FFF2-40B4-BE49-F238E27FC236}">
                <a16:creationId xmlns:a16="http://schemas.microsoft.com/office/drawing/2014/main" id="{D3D108E0-4D6C-4B23-B9CE-6D1CBB4804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413883"/>
            <a:ext cx="2121763" cy="1568617"/>
          </a:xfrm>
          <a:prstGeom prst="rect">
            <a:avLst/>
          </a:prstGeom>
        </p:spPr>
      </p:pic>
    </p:spTree>
    <p:extLst>
      <p:ext uri="{BB962C8B-B14F-4D97-AF65-F5344CB8AC3E}">
        <p14:creationId xmlns:p14="http://schemas.microsoft.com/office/powerpoint/2010/main" val="246039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Content Placeholder 2">
            <a:extLst>
              <a:ext uri="{FF2B5EF4-FFF2-40B4-BE49-F238E27FC236}">
                <a16:creationId xmlns:a16="http://schemas.microsoft.com/office/drawing/2014/main" id="{2E5A5720-14A6-4E76-8AE0-7BF5A93F2285}"/>
              </a:ext>
            </a:extLst>
          </p:cNvPr>
          <p:cNvSpPr>
            <a:spLocks noGrp="1"/>
          </p:cNvSpPr>
          <p:nvPr>
            <p:ph sz="half" idx="1"/>
          </p:nvPr>
        </p:nvSpPr>
        <p:spPr>
          <a:xfrm>
            <a:off x="914400" y="1697857"/>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8" name="Content Placeholder 3">
            <a:extLst>
              <a:ext uri="{FF2B5EF4-FFF2-40B4-BE49-F238E27FC236}">
                <a16:creationId xmlns:a16="http://schemas.microsoft.com/office/drawing/2014/main" id="{C2843D21-9EFE-4BC5-BE92-A665BEA479DE}"/>
              </a:ext>
            </a:extLst>
          </p:cNvPr>
          <p:cNvSpPr>
            <a:spLocks noGrp="1"/>
          </p:cNvSpPr>
          <p:nvPr>
            <p:ph sz="half" idx="2"/>
          </p:nvPr>
        </p:nvSpPr>
        <p:spPr>
          <a:xfrm>
            <a:off x="6248400" y="1697857"/>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29" name="Picture 28">
            <a:extLst>
              <a:ext uri="{FF2B5EF4-FFF2-40B4-BE49-F238E27FC236}">
                <a16:creationId xmlns:a16="http://schemas.microsoft.com/office/drawing/2014/main" id="{D1F1D427-C6F8-43B7-AB09-7B9FC714E1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5522" y="1664568"/>
            <a:ext cx="5181600" cy="4149200"/>
          </a:xfrm>
          <a:prstGeom prst="rect">
            <a:avLst/>
          </a:prstGeom>
        </p:spPr>
      </p:pic>
      <p:pic>
        <p:nvPicPr>
          <p:cNvPr id="31" name="Picture 30">
            <a:extLst>
              <a:ext uri="{FF2B5EF4-FFF2-40B4-BE49-F238E27FC236}">
                <a16:creationId xmlns:a16="http://schemas.microsoft.com/office/drawing/2014/main" id="{4D8437B2-1A11-4845-8AC4-8423D7E5E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0237" y="1664567"/>
            <a:ext cx="5181600" cy="4122567"/>
          </a:xfrm>
          <a:prstGeom prst="rect">
            <a:avLst/>
          </a:prstGeom>
        </p:spPr>
      </p:pic>
    </p:spTree>
    <p:extLst>
      <p:ext uri="{BB962C8B-B14F-4D97-AF65-F5344CB8AC3E}">
        <p14:creationId xmlns:p14="http://schemas.microsoft.com/office/powerpoint/2010/main" val="2483690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7EAD529-84B7-47AD-9E2D-2D11D6BE2A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5663" y="2475930"/>
            <a:ext cx="5183188" cy="823912"/>
          </a:xfrm>
          <a:prstGeom prst="rect">
            <a:avLst/>
          </a:prstGeom>
        </p:spPr>
      </p:pic>
      <p:pic>
        <p:nvPicPr>
          <p:cNvPr id="16" name="Picture 15">
            <a:extLst>
              <a:ext uri="{FF2B5EF4-FFF2-40B4-BE49-F238E27FC236}">
                <a16:creationId xmlns:a16="http://schemas.microsoft.com/office/drawing/2014/main" id="{2709A1F9-4984-4DE1-8EC7-F126D9C46B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787" y="2475930"/>
            <a:ext cx="5157787" cy="823912"/>
          </a:xfrm>
          <a:prstGeom prst="rect">
            <a:avLst/>
          </a:prstGeom>
        </p:spPr>
      </p:pic>
      <p:sp>
        <p:nvSpPr>
          <p:cNvPr id="5" name="Title 1">
            <a:extLst>
              <a:ext uri="{FF2B5EF4-FFF2-40B4-BE49-F238E27FC236}">
                <a16:creationId xmlns:a16="http://schemas.microsoft.com/office/drawing/2014/main" id="{9E456396-CC31-438B-86DD-0C3C4C2A4300}"/>
              </a:ext>
            </a:extLst>
          </p:cNvPr>
          <p:cNvSpPr>
            <a:spLocks noGrp="1"/>
          </p:cNvSpPr>
          <p:nvPr>
            <p:ph type="ctrTitle"/>
          </p:nvPr>
        </p:nvSpPr>
        <p:spPr>
          <a:xfrm>
            <a:off x="839788" y="1580994"/>
            <a:ext cx="10409064" cy="823912"/>
          </a:xfrm>
          <a:prstGeom prst="rect">
            <a:avLst/>
          </a:prstGeom>
        </p:spPr>
        <p:txBody>
          <a:bodyPr anchor="b"/>
          <a:lstStyle>
            <a:lvl1pPr algn="ctr">
              <a:defRPr sz="6000"/>
            </a:lvl1pPr>
          </a:lstStyle>
          <a:p>
            <a:r>
              <a:rPr lang="en-GB" dirty="0"/>
              <a:t>Click to edit Master title style</a:t>
            </a:r>
            <a:endParaRPr lang="en-US" dirty="0"/>
          </a:p>
        </p:txBody>
      </p:sp>
      <p:sp>
        <p:nvSpPr>
          <p:cNvPr id="10" name="Text Placeholder 2">
            <a:extLst>
              <a:ext uri="{FF2B5EF4-FFF2-40B4-BE49-F238E27FC236}">
                <a16:creationId xmlns:a16="http://schemas.microsoft.com/office/drawing/2014/main" id="{D06EE347-FB37-4B8C-8664-75D6A2C68648}"/>
              </a:ext>
            </a:extLst>
          </p:cNvPr>
          <p:cNvSpPr>
            <a:spLocks noGrp="1"/>
          </p:cNvSpPr>
          <p:nvPr>
            <p:ph type="body" idx="1"/>
          </p:nvPr>
        </p:nvSpPr>
        <p:spPr>
          <a:xfrm>
            <a:off x="839788" y="2475930"/>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1" name="Content Placeholder 3">
            <a:extLst>
              <a:ext uri="{FF2B5EF4-FFF2-40B4-BE49-F238E27FC236}">
                <a16:creationId xmlns:a16="http://schemas.microsoft.com/office/drawing/2014/main" id="{29F9ED0A-EFB8-4809-9A9F-74698B6B7888}"/>
              </a:ext>
            </a:extLst>
          </p:cNvPr>
          <p:cNvSpPr>
            <a:spLocks noGrp="1"/>
          </p:cNvSpPr>
          <p:nvPr>
            <p:ph sz="half" idx="2"/>
          </p:nvPr>
        </p:nvSpPr>
        <p:spPr>
          <a:xfrm>
            <a:off x="839788" y="3299842"/>
            <a:ext cx="5157787"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4">
            <a:extLst>
              <a:ext uri="{FF2B5EF4-FFF2-40B4-BE49-F238E27FC236}">
                <a16:creationId xmlns:a16="http://schemas.microsoft.com/office/drawing/2014/main" id="{4C71F74E-5805-4A0D-9B1C-7A9C918EF773}"/>
              </a:ext>
            </a:extLst>
          </p:cNvPr>
          <p:cNvSpPr>
            <a:spLocks noGrp="1"/>
          </p:cNvSpPr>
          <p:nvPr>
            <p:ph type="body" sz="quarter" idx="3"/>
          </p:nvPr>
        </p:nvSpPr>
        <p:spPr>
          <a:xfrm>
            <a:off x="6065664" y="2475930"/>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Content Placeholder 5">
            <a:extLst>
              <a:ext uri="{FF2B5EF4-FFF2-40B4-BE49-F238E27FC236}">
                <a16:creationId xmlns:a16="http://schemas.microsoft.com/office/drawing/2014/main" id="{4D548B32-A67A-49D3-A135-8DD83DAEC8A6}"/>
              </a:ext>
            </a:extLst>
          </p:cNvPr>
          <p:cNvSpPr>
            <a:spLocks noGrp="1"/>
          </p:cNvSpPr>
          <p:nvPr>
            <p:ph sz="quarter" idx="4"/>
          </p:nvPr>
        </p:nvSpPr>
        <p:spPr>
          <a:xfrm>
            <a:off x="6065664" y="3299842"/>
            <a:ext cx="5183188"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1180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E85F33-10CF-4D38-A10C-3E381DB8A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6702" y="2635726"/>
            <a:ext cx="10417098" cy="2930571"/>
          </a:xfrm>
          <a:prstGeom prst="rect">
            <a:avLst/>
          </a:prstGeom>
        </p:spPr>
      </p:pic>
      <p:sp>
        <p:nvSpPr>
          <p:cNvPr id="6" name="Title 1">
            <a:extLst>
              <a:ext uri="{FF2B5EF4-FFF2-40B4-BE49-F238E27FC236}">
                <a16:creationId xmlns:a16="http://schemas.microsoft.com/office/drawing/2014/main" id="{203CBF60-65BD-4A93-9569-637680CF070D}"/>
              </a:ext>
            </a:extLst>
          </p:cNvPr>
          <p:cNvSpPr>
            <a:spLocks noGrp="1"/>
          </p:cNvSpPr>
          <p:nvPr>
            <p:ph type="title"/>
          </p:nvPr>
        </p:nvSpPr>
        <p:spPr>
          <a:xfrm>
            <a:off x="887451" y="1526959"/>
            <a:ext cx="10515600" cy="1024863"/>
          </a:xfrm>
          <a:prstGeom prst="rect">
            <a:avLst/>
          </a:prstGeom>
        </p:spPr>
        <p:txBody>
          <a:bodyPr/>
          <a:lstStyle/>
          <a:p>
            <a:r>
              <a:rPr lang="en-US"/>
              <a:t>Click to edit Master title style</a:t>
            </a:r>
            <a:endParaRPr lang="en-IN"/>
          </a:p>
        </p:txBody>
      </p:sp>
      <p:sp>
        <p:nvSpPr>
          <p:cNvPr id="7" name="Content Placeholder 2">
            <a:extLst>
              <a:ext uri="{FF2B5EF4-FFF2-40B4-BE49-F238E27FC236}">
                <a16:creationId xmlns:a16="http://schemas.microsoft.com/office/drawing/2014/main" id="{2B4E4798-8506-48A3-86AF-86E5CF6D1394}"/>
              </a:ext>
            </a:extLst>
          </p:cNvPr>
          <p:cNvSpPr>
            <a:spLocks noGrp="1"/>
          </p:cNvSpPr>
          <p:nvPr>
            <p:ph idx="1"/>
          </p:nvPr>
        </p:nvSpPr>
        <p:spPr>
          <a:xfrm>
            <a:off x="887450" y="2635726"/>
            <a:ext cx="10515600" cy="304598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579846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60C4E3D-9A02-4511-A441-FF3F678EC3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55722" y="1562465"/>
            <a:ext cx="6254427" cy="4235501"/>
          </a:xfrm>
          <a:prstGeom prst="rect">
            <a:avLst/>
          </a:prstGeom>
        </p:spPr>
      </p:pic>
      <p:sp>
        <p:nvSpPr>
          <p:cNvPr id="2" name="Title 1">
            <a:extLst>
              <a:ext uri="{FF2B5EF4-FFF2-40B4-BE49-F238E27FC236}">
                <a16:creationId xmlns:a16="http://schemas.microsoft.com/office/drawing/2014/main" id="{FE1D8802-777F-43A1-A758-E8C41294538E}"/>
              </a:ext>
            </a:extLst>
          </p:cNvPr>
          <p:cNvSpPr>
            <a:spLocks noGrp="1"/>
          </p:cNvSpPr>
          <p:nvPr>
            <p:ph type="title"/>
          </p:nvPr>
        </p:nvSpPr>
        <p:spPr>
          <a:xfrm>
            <a:off x="1026218" y="1580223"/>
            <a:ext cx="3932237" cy="858915"/>
          </a:xfrm>
          <a:prstGeom prst="rect">
            <a:avLst/>
          </a:prstGeom>
        </p:spPr>
        <p:txBody>
          <a:bodyPr anchor="b"/>
          <a:lstStyle>
            <a:lvl1pPr>
              <a:defRPr sz="3200"/>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47D1AC84-8FCE-4F56-983B-CCD700EAA011}"/>
              </a:ext>
            </a:extLst>
          </p:cNvPr>
          <p:cNvSpPr>
            <a:spLocks noGrp="1"/>
          </p:cNvSpPr>
          <p:nvPr>
            <p:ph idx="1"/>
          </p:nvPr>
        </p:nvSpPr>
        <p:spPr>
          <a:xfrm>
            <a:off x="5055722" y="1580223"/>
            <a:ext cx="6254427" cy="421774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a:extLst>
              <a:ext uri="{FF2B5EF4-FFF2-40B4-BE49-F238E27FC236}">
                <a16:creationId xmlns:a16="http://schemas.microsoft.com/office/drawing/2014/main" id="{C5E21D48-3710-46CF-B681-A135530788E9}"/>
              </a:ext>
            </a:extLst>
          </p:cNvPr>
          <p:cNvSpPr>
            <a:spLocks noGrp="1"/>
          </p:cNvSpPr>
          <p:nvPr>
            <p:ph type="body" sz="half" idx="2"/>
          </p:nvPr>
        </p:nvSpPr>
        <p:spPr>
          <a:xfrm>
            <a:off x="1026218" y="2565646"/>
            <a:ext cx="3932237" cy="323232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0" name="Picture 9">
            <a:extLst>
              <a:ext uri="{FF2B5EF4-FFF2-40B4-BE49-F238E27FC236}">
                <a16:creationId xmlns:a16="http://schemas.microsoft.com/office/drawing/2014/main" id="{8C45D4AA-76AD-417E-8602-5E93F356031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5424" y="2502921"/>
            <a:ext cx="4008544" cy="3391851"/>
          </a:xfrm>
          <a:prstGeom prst="rect">
            <a:avLst/>
          </a:prstGeom>
        </p:spPr>
      </p:pic>
    </p:spTree>
    <p:extLst>
      <p:ext uri="{BB962C8B-B14F-4D97-AF65-F5344CB8AC3E}">
        <p14:creationId xmlns:p14="http://schemas.microsoft.com/office/powerpoint/2010/main" val="3436078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F441CD-043F-41E0-AF10-72C2EFF7C3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88576" y="2634431"/>
            <a:ext cx="1603762" cy="1589138"/>
          </a:xfrm>
          <a:prstGeom prst="rect">
            <a:avLst/>
          </a:prstGeom>
        </p:spPr>
      </p:pic>
    </p:spTree>
    <p:extLst>
      <p:ext uri="{BB962C8B-B14F-4D97-AF65-F5344CB8AC3E}">
        <p14:creationId xmlns:p14="http://schemas.microsoft.com/office/powerpoint/2010/main" val="135202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5D7154B-DCE5-42B3-9675-59392099E8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8021" y="2569613"/>
            <a:ext cx="4214179" cy="565522"/>
          </a:xfrm>
          <a:prstGeom prst="rect">
            <a:avLst/>
          </a:prstGeom>
        </p:spPr>
      </p:pic>
      <p:pic>
        <p:nvPicPr>
          <p:cNvPr id="4" name="Picture 3">
            <a:extLst>
              <a:ext uri="{FF2B5EF4-FFF2-40B4-BE49-F238E27FC236}">
                <a16:creationId xmlns:a16="http://schemas.microsoft.com/office/drawing/2014/main" id="{6DF128B0-2555-4417-AE18-C1717D6A23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589" y="2569613"/>
            <a:ext cx="4214179" cy="565522"/>
          </a:xfrm>
          <a:prstGeom prst="rect">
            <a:avLst/>
          </a:prstGeom>
        </p:spPr>
      </p:pic>
      <p:sp>
        <p:nvSpPr>
          <p:cNvPr id="5" name="Title 1">
            <a:extLst>
              <a:ext uri="{FF2B5EF4-FFF2-40B4-BE49-F238E27FC236}">
                <a16:creationId xmlns:a16="http://schemas.microsoft.com/office/drawing/2014/main" id="{B376FDD3-C6D8-409D-9E32-D45364462EEF}"/>
              </a:ext>
            </a:extLst>
          </p:cNvPr>
          <p:cNvSpPr>
            <a:spLocks noGrp="1"/>
          </p:cNvSpPr>
          <p:nvPr>
            <p:ph type="ctrTitle"/>
          </p:nvPr>
        </p:nvSpPr>
        <p:spPr>
          <a:xfrm>
            <a:off x="839788" y="1580994"/>
            <a:ext cx="10409064" cy="823912"/>
          </a:xfrm>
          <a:prstGeom prst="rect">
            <a:avLst/>
          </a:prstGeom>
        </p:spPr>
        <p:txBody>
          <a:bodyPr anchor="b"/>
          <a:lstStyle>
            <a:lvl1pPr algn="ctr">
              <a:defRPr sz="6000"/>
            </a:lvl1pPr>
          </a:lstStyle>
          <a:p>
            <a:r>
              <a:rPr lang="en-GB" dirty="0"/>
              <a:t>Click to edit Master title style</a:t>
            </a:r>
            <a:endParaRPr lang="en-US" dirty="0"/>
          </a:p>
        </p:txBody>
      </p:sp>
      <p:sp>
        <p:nvSpPr>
          <p:cNvPr id="6" name="Text Placeholder 2">
            <a:extLst>
              <a:ext uri="{FF2B5EF4-FFF2-40B4-BE49-F238E27FC236}">
                <a16:creationId xmlns:a16="http://schemas.microsoft.com/office/drawing/2014/main" id="{F22489D0-F5E0-426A-908B-E832CE817109}"/>
              </a:ext>
            </a:extLst>
          </p:cNvPr>
          <p:cNvSpPr>
            <a:spLocks noGrp="1"/>
          </p:cNvSpPr>
          <p:nvPr>
            <p:ph type="body" idx="1"/>
          </p:nvPr>
        </p:nvSpPr>
        <p:spPr>
          <a:xfrm>
            <a:off x="1311591" y="2569613"/>
            <a:ext cx="4214180" cy="5655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7" name="Content Placeholder 3">
            <a:extLst>
              <a:ext uri="{FF2B5EF4-FFF2-40B4-BE49-F238E27FC236}">
                <a16:creationId xmlns:a16="http://schemas.microsoft.com/office/drawing/2014/main" id="{C05B9255-CEC4-4CEE-8D99-F2E3D5E92256}"/>
              </a:ext>
            </a:extLst>
          </p:cNvPr>
          <p:cNvSpPr>
            <a:spLocks noGrp="1"/>
          </p:cNvSpPr>
          <p:nvPr>
            <p:ph sz="half" idx="2"/>
          </p:nvPr>
        </p:nvSpPr>
        <p:spPr>
          <a:xfrm>
            <a:off x="839788" y="3299842"/>
            <a:ext cx="5157787"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5">
            <a:extLst>
              <a:ext uri="{FF2B5EF4-FFF2-40B4-BE49-F238E27FC236}">
                <a16:creationId xmlns:a16="http://schemas.microsoft.com/office/drawing/2014/main" id="{58437F6A-9603-4E96-8B57-BD3492CF7B58}"/>
              </a:ext>
            </a:extLst>
          </p:cNvPr>
          <p:cNvSpPr>
            <a:spLocks noGrp="1"/>
          </p:cNvSpPr>
          <p:nvPr>
            <p:ph sz="quarter" idx="4"/>
          </p:nvPr>
        </p:nvSpPr>
        <p:spPr>
          <a:xfrm>
            <a:off x="6065664" y="3299842"/>
            <a:ext cx="5183188"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Text Placeholder 2">
            <a:extLst>
              <a:ext uri="{FF2B5EF4-FFF2-40B4-BE49-F238E27FC236}">
                <a16:creationId xmlns:a16="http://schemas.microsoft.com/office/drawing/2014/main" id="{4B398605-DC27-4243-927F-8DB3153CB87D}"/>
              </a:ext>
            </a:extLst>
          </p:cNvPr>
          <p:cNvSpPr>
            <a:spLocks noGrp="1"/>
          </p:cNvSpPr>
          <p:nvPr>
            <p:ph type="body" idx="10"/>
          </p:nvPr>
        </p:nvSpPr>
        <p:spPr>
          <a:xfrm>
            <a:off x="6488024" y="2569613"/>
            <a:ext cx="4214180" cy="5655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pic>
        <p:nvPicPr>
          <p:cNvPr id="12" name="Picture 11">
            <a:extLst>
              <a:ext uri="{FF2B5EF4-FFF2-40B4-BE49-F238E27FC236}">
                <a16:creationId xmlns:a16="http://schemas.microsoft.com/office/drawing/2014/main" id="{338CB52F-7D49-4256-85E2-CD87ADB711D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9788" y="3299841"/>
            <a:ext cx="5183188" cy="2671761"/>
          </a:xfrm>
          <a:prstGeom prst="rect">
            <a:avLst/>
          </a:prstGeom>
        </p:spPr>
      </p:pic>
      <p:pic>
        <p:nvPicPr>
          <p:cNvPr id="13" name="Picture 12">
            <a:extLst>
              <a:ext uri="{FF2B5EF4-FFF2-40B4-BE49-F238E27FC236}">
                <a16:creationId xmlns:a16="http://schemas.microsoft.com/office/drawing/2014/main" id="{111BBA9F-4038-4273-863F-15FBB95091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9799" y="3272034"/>
            <a:ext cx="5183188" cy="2699568"/>
          </a:xfrm>
          <a:prstGeom prst="rect">
            <a:avLst/>
          </a:prstGeom>
        </p:spPr>
      </p:pic>
    </p:spTree>
    <p:extLst>
      <p:ext uri="{BB962C8B-B14F-4D97-AF65-F5344CB8AC3E}">
        <p14:creationId xmlns:p14="http://schemas.microsoft.com/office/powerpoint/2010/main" val="206136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34FC87A-BD6D-48EF-84E5-7880F44CDE3F}"/>
              </a:ext>
            </a:extLst>
          </p:cNvPr>
          <p:cNvSpPr>
            <a:spLocks noGrp="1"/>
          </p:cNvSpPr>
          <p:nvPr>
            <p:ph type="title"/>
          </p:nvPr>
        </p:nvSpPr>
        <p:spPr>
          <a:xfrm>
            <a:off x="1599062" y="1409825"/>
            <a:ext cx="4381422" cy="938812"/>
          </a:xfrm>
          <a:prstGeom prst="rect">
            <a:avLst/>
          </a:prstGeom>
        </p:spPr>
        <p:txBody>
          <a:bodyPr anchor="b"/>
          <a:lstStyle>
            <a:lvl1pPr>
              <a:defRPr sz="3200"/>
            </a:lvl1pPr>
          </a:lstStyle>
          <a:p>
            <a:r>
              <a:rPr lang="en-US" dirty="0"/>
              <a:t>Click to edit Master title style</a:t>
            </a:r>
            <a:endParaRPr lang="en-IN" dirty="0"/>
          </a:p>
        </p:txBody>
      </p:sp>
      <p:sp>
        <p:nvSpPr>
          <p:cNvPr id="8" name="Text Placeholder 3">
            <a:extLst>
              <a:ext uri="{FF2B5EF4-FFF2-40B4-BE49-F238E27FC236}">
                <a16:creationId xmlns:a16="http://schemas.microsoft.com/office/drawing/2014/main" id="{2FB144F7-2051-4B8B-B7F4-42AEFF286293}"/>
              </a:ext>
            </a:extLst>
          </p:cNvPr>
          <p:cNvSpPr>
            <a:spLocks noGrp="1"/>
          </p:cNvSpPr>
          <p:nvPr>
            <p:ph type="body" sz="half" idx="2"/>
          </p:nvPr>
        </p:nvSpPr>
        <p:spPr>
          <a:xfrm>
            <a:off x="1689596" y="2504670"/>
            <a:ext cx="4158977" cy="353299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9" name="Picture 8">
            <a:extLst>
              <a:ext uri="{FF2B5EF4-FFF2-40B4-BE49-F238E27FC236}">
                <a16:creationId xmlns:a16="http://schemas.microsoft.com/office/drawing/2014/main" id="{6C138F94-F541-4411-8923-64821B6BC8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8374" y="2449053"/>
            <a:ext cx="4381422" cy="3707364"/>
          </a:xfrm>
          <a:prstGeom prst="rect">
            <a:avLst/>
          </a:prstGeom>
        </p:spPr>
      </p:pic>
      <p:sp>
        <p:nvSpPr>
          <p:cNvPr id="10" name="Title 1">
            <a:extLst>
              <a:ext uri="{FF2B5EF4-FFF2-40B4-BE49-F238E27FC236}">
                <a16:creationId xmlns:a16="http://schemas.microsoft.com/office/drawing/2014/main" id="{0FAB1C74-122C-4DFD-B9D3-0394B289E855}"/>
              </a:ext>
            </a:extLst>
          </p:cNvPr>
          <p:cNvSpPr txBox="1">
            <a:spLocks/>
          </p:cNvSpPr>
          <p:nvPr userDrawn="1"/>
        </p:nvSpPr>
        <p:spPr>
          <a:xfrm>
            <a:off x="6196694" y="1409825"/>
            <a:ext cx="4381422" cy="938812"/>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Click to edit Master title style</a:t>
            </a:r>
            <a:endParaRPr lang="en-IN" dirty="0"/>
          </a:p>
        </p:txBody>
      </p:sp>
      <p:sp>
        <p:nvSpPr>
          <p:cNvPr id="11" name="Text Placeholder 3">
            <a:extLst>
              <a:ext uri="{FF2B5EF4-FFF2-40B4-BE49-F238E27FC236}">
                <a16:creationId xmlns:a16="http://schemas.microsoft.com/office/drawing/2014/main" id="{ED35DB26-DC0A-4DBD-917C-461C91AE2E45}"/>
              </a:ext>
            </a:extLst>
          </p:cNvPr>
          <p:cNvSpPr>
            <a:spLocks noGrp="1"/>
          </p:cNvSpPr>
          <p:nvPr>
            <p:ph type="body" sz="half" idx="10"/>
          </p:nvPr>
        </p:nvSpPr>
        <p:spPr>
          <a:xfrm>
            <a:off x="6302499" y="2497457"/>
            <a:ext cx="4233339" cy="361055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2" name="Picture 11">
            <a:extLst>
              <a:ext uri="{FF2B5EF4-FFF2-40B4-BE49-F238E27FC236}">
                <a16:creationId xmlns:a16="http://schemas.microsoft.com/office/drawing/2014/main" id="{425BB59A-246E-4221-9556-7A38EE5B09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96694" y="2417485"/>
            <a:ext cx="4381422" cy="3707364"/>
          </a:xfrm>
          <a:prstGeom prst="rect">
            <a:avLst/>
          </a:prstGeom>
        </p:spPr>
      </p:pic>
    </p:spTree>
    <p:extLst>
      <p:ext uri="{BB962C8B-B14F-4D97-AF65-F5344CB8AC3E}">
        <p14:creationId xmlns:p14="http://schemas.microsoft.com/office/powerpoint/2010/main" val="1483298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8BD0BC50-CF1D-4086-B483-4387CD3FD45B}"/>
              </a:ext>
            </a:extLst>
          </p:cNvPr>
          <p:cNvSpPr>
            <a:spLocks noGrp="1"/>
          </p:cNvSpPr>
          <p:nvPr>
            <p:ph type="title"/>
          </p:nvPr>
        </p:nvSpPr>
        <p:spPr>
          <a:xfrm>
            <a:off x="838200" y="1162843"/>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5" name="Text Placeholder 2">
            <a:extLst>
              <a:ext uri="{FF2B5EF4-FFF2-40B4-BE49-F238E27FC236}">
                <a16:creationId xmlns:a16="http://schemas.microsoft.com/office/drawing/2014/main" id="{950186DB-18B5-4FDA-928A-4F8C3F456622}"/>
              </a:ext>
            </a:extLst>
          </p:cNvPr>
          <p:cNvSpPr>
            <a:spLocks noGrp="1"/>
          </p:cNvSpPr>
          <p:nvPr>
            <p:ph type="body" idx="1"/>
          </p:nvPr>
        </p:nvSpPr>
        <p:spPr>
          <a:xfrm>
            <a:off x="838200" y="2651759"/>
            <a:ext cx="10515600" cy="352520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996461916"/>
      </p:ext>
    </p:extLst>
  </p:cSld>
  <p:clrMap bg1="lt1" tx1="dk1" bg2="lt2" tx2="dk2" accent1="accent1" accent2="accent2" accent3="accent3" accent4="accent4" accent5="accent5" accent6="accent6" hlink="hlink" folHlink="folHlink"/>
  <p:sldLayoutIdLst>
    <p:sldLayoutId id="2147483654" r:id="rId1"/>
    <p:sldLayoutId id="2147483666" r:id="rId2"/>
    <p:sldLayoutId id="2147483649" r:id="rId3"/>
    <p:sldLayoutId id="2147483650" r:id="rId4"/>
    <p:sldLayoutId id="2147483655" r:id="rId5"/>
    <p:sldLayoutId id="2147483656" r:id="rId6"/>
    <p:sldLayoutId id="2147483657" r:id="rId7"/>
    <p:sldLayoutId id="2147483660" r:id="rId8"/>
    <p:sldLayoutId id="2147483659" r:id="rId9"/>
    <p:sldLayoutId id="2147483662" r:id="rId10"/>
    <p:sldLayoutId id="2147483663" r:id="rId11"/>
    <p:sldLayoutId id="2147483661" r:id="rId12"/>
    <p:sldLayoutId id="2147483658" r:id="rId13"/>
    <p:sldLayoutId id="2147483665" r:id="rId14"/>
    <p:sldLayoutId id="2147483667"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futurense1-my.sharepoint.com/:f:/g/personal/jacob_j_futurense_com/EtNLkRLr5ZlCn1OJIv5ntVABIUjM_EuIS6TcfpxWa4_uZg?e=8l93x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AF4F60-FE03-4490-82E3-1A3141323C26}"/>
              </a:ext>
            </a:extLst>
          </p:cNvPr>
          <p:cNvPicPr>
            <a:picLocks noChangeAspect="1"/>
          </p:cNvPicPr>
          <p:nvPr/>
        </p:nvPicPr>
        <p:blipFill>
          <a:blip r:embed="rId2"/>
          <a:stretch>
            <a:fillRect/>
          </a:stretch>
        </p:blipFill>
        <p:spPr>
          <a:xfrm>
            <a:off x="4328854" y="890967"/>
            <a:ext cx="3048504" cy="2988000"/>
          </a:xfrm>
          <a:prstGeom prst="rect">
            <a:avLst/>
          </a:prstGeom>
        </p:spPr>
      </p:pic>
      <p:sp>
        <p:nvSpPr>
          <p:cNvPr id="4" name="Title 1">
            <a:extLst>
              <a:ext uri="{FF2B5EF4-FFF2-40B4-BE49-F238E27FC236}">
                <a16:creationId xmlns:a16="http://schemas.microsoft.com/office/drawing/2014/main" id="{BB12947C-5F57-4529-B2A1-AF99303D250B}"/>
              </a:ext>
            </a:extLst>
          </p:cNvPr>
          <p:cNvSpPr txBox="1">
            <a:spLocks/>
          </p:cNvSpPr>
          <p:nvPr/>
        </p:nvSpPr>
        <p:spPr>
          <a:xfrm>
            <a:off x="1524000" y="3673512"/>
            <a:ext cx="9144000" cy="95195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300" dirty="0" err="1">
                <a:latin typeface="Metropolis" pitchFamily="2" charset="77"/>
              </a:rPr>
              <a:t>Futurense</a:t>
            </a:r>
            <a:endParaRPr lang="en-US" b="1" spc="-300" dirty="0">
              <a:latin typeface="Metropolis" pitchFamily="2" charset="77"/>
            </a:endParaRPr>
          </a:p>
        </p:txBody>
      </p:sp>
      <p:sp>
        <p:nvSpPr>
          <p:cNvPr id="5" name="Subtitle 2">
            <a:extLst>
              <a:ext uri="{FF2B5EF4-FFF2-40B4-BE49-F238E27FC236}">
                <a16:creationId xmlns:a16="http://schemas.microsoft.com/office/drawing/2014/main" id="{974FE611-E3CC-4B83-9F51-B645E4F3437A}"/>
              </a:ext>
            </a:extLst>
          </p:cNvPr>
          <p:cNvSpPr txBox="1">
            <a:spLocks/>
          </p:cNvSpPr>
          <p:nvPr/>
        </p:nvSpPr>
        <p:spPr>
          <a:xfrm>
            <a:off x="1524000" y="4473033"/>
            <a:ext cx="9144000"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spc="-150" dirty="0">
                <a:latin typeface="Helvetica" pitchFamily="2" charset="0"/>
              </a:rPr>
              <a:t>Democratizing Tech Talent </a:t>
            </a:r>
            <a:br>
              <a:rPr lang="en-US" sz="3200" spc="-150" dirty="0">
                <a:latin typeface="Helvetica" pitchFamily="2" charset="0"/>
              </a:rPr>
            </a:br>
            <a:r>
              <a:rPr lang="en-US" sz="3200" spc="-150" dirty="0">
                <a:latin typeface="Helvetica" pitchFamily="2" charset="0"/>
              </a:rPr>
              <a:t>to deliver impact at scale</a:t>
            </a:r>
          </a:p>
        </p:txBody>
      </p:sp>
    </p:spTree>
    <p:extLst>
      <p:ext uri="{BB962C8B-B14F-4D97-AF65-F5344CB8AC3E}">
        <p14:creationId xmlns:p14="http://schemas.microsoft.com/office/powerpoint/2010/main" val="2849464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E7D8-3137-9E4A-F5FA-B2344D2C9C73}"/>
              </a:ext>
            </a:extLst>
          </p:cNvPr>
          <p:cNvSpPr>
            <a:spLocks noGrp="1"/>
          </p:cNvSpPr>
          <p:nvPr>
            <p:ph type="title"/>
          </p:nvPr>
        </p:nvSpPr>
        <p:spPr>
          <a:xfrm>
            <a:off x="707923" y="2766218"/>
            <a:ext cx="11012129" cy="1325563"/>
          </a:xfrm>
        </p:spPr>
        <p:txBody>
          <a:bodyPr/>
          <a:lstStyle/>
          <a:p>
            <a:pPr algn="ctr"/>
            <a:r>
              <a:rPr lang="en-IN" b="1" dirty="0"/>
              <a:t>Health Care Project</a:t>
            </a:r>
            <a:br>
              <a:rPr lang="en-IN" b="1" dirty="0"/>
            </a:br>
            <a:r>
              <a:rPr lang="en-IN" sz="2000" b="1" dirty="0"/>
              <a:t>Dataset: </a:t>
            </a:r>
            <a:endParaRPr lang="en-IN" b="1" dirty="0"/>
          </a:p>
        </p:txBody>
      </p:sp>
      <p:sp>
        <p:nvSpPr>
          <p:cNvPr id="4" name="Rectangle 2">
            <a:extLst>
              <a:ext uri="{FF2B5EF4-FFF2-40B4-BE49-F238E27FC236}">
                <a16:creationId xmlns:a16="http://schemas.microsoft.com/office/drawing/2014/main" id="{C6F586DC-8A42-BF20-C7DE-28A450C02371}"/>
              </a:ext>
            </a:extLst>
          </p:cNvPr>
          <p:cNvSpPr>
            <a:spLocks noChangeArrowheads="1"/>
          </p:cNvSpPr>
          <p:nvPr/>
        </p:nvSpPr>
        <p:spPr bwMode="auto">
          <a:xfrm>
            <a:off x="6685936" y="37067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hlinkClick r:id="rId2"/>
              </a:rPr>
              <a:t>HealthcareTables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5989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EA717A-2D5F-1C66-B4C2-4E1CFCDC7F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019" y="1153782"/>
            <a:ext cx="8007692" cy="5313456"/>
          </a:xfrm>
          <a:prstGeom prst="rect">
            <a:avLst/>
          </a:prstGeom>
        </p:spPr>
      </p:pic>
    </p:spTree>
    <p:extLst>
      <p:ext uri="{BB962C8B-B14F-4D97-AF65-F5344CB8AC3E}">
        <p14:creationId xmlns:p14="http://schemas.microsoft.com/office/powerpoint/2010/main" val="2247717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C7F-7886-A9BC-DC45-C0B13FE5A87D}"/>
              </a:ext>
            </a:extLst>
          </p:cNvPr>
          <p:cNvSpPr>
            <a:spLocks noGrp="1"/>
          </p:cNvSpPr>
          <p:nvPr>
            <p:ph type="title"/>
          </p:nvPr>
        </p:nvSpPr>
        <p:spPr>
          <a:xfrm>
            <a:off x="1671485" y="1347019"/>
            <a:ext cx="9763432" cy="4168878"/>
          </a:xfrm>
        </p:spPr>
        <p:txBody>
          <a:bodyPr>
            <a:normAutofit fontScale="90000"/>
          </a:bodyPr>
          <a:lstStyle/>
          <a:p>
            <a:pPr algn="l" rtl="0" fontAlgn="base">
              <a:lnSpc>
                <a:spcPct val="150000"/>
              </a:lnSpc>
            </a:pPr>
            <a:r>
              <a:rPr lang="en-US" sz="1800" b="1" i="0" dirty="0">
                <a:solidFill>
                  <a:srgbClr val="000000"/>
                </a:solidFill>
                <a:effectLst/>
                <a:highlight>
                  <a:srgbClr val="FFFFFF"/>
                </a:highlight>
                <a:latin typeface="Metropolis"/>
              </a:rPr>
              <a:t>Problem Statement 1: </a:t>
            </a:r>
            <a:r>
              <a:rPr lang="en-US" sz="1800" b="0" i="0" dirty="0">
                <a:solidFill>
                  <a:srgbClr val="000000"/>
                </a:solidFill>
                <a:effectLst/>
                <a:highlight>
                  <a:srgbClr val="FFFFFF"/>
                </a:highlight>
                <a:latin typeface="Metropolis"/>
              </a:rPr>
              <a:t> Jimmy, from the healthcare department, has requested a report that shows how the number of treatments each age category of patients has gone through in the year 2022.  </a:t>
            </a:r>
            <a:br>
              <a:rPr lang="en-US" sz="1000" b="0" i="0" dirty="0">
                <a:solidFill>
                  <a:srgbClr val="000000"/>
                </a:solidFill>
                <a:effectLst/>
                <a:highlight>
                  <a:srgbClr val="FFFFFF"/>
                </a:highlight>
                <a:latin typeface="Segoe UI" panose="020B0502040204020203" pitchFamily="34" charset="0"/>
              </a:rPr>
            </a:br>
            <a:r>
              <a:rPr lang="en-US" sz="1800" b="0" i="0" dirty="0">
                <a:solidFill>
                  <a:srgbClr val="000000"/>
                </a:solidFill>
                <a:effectLst/>
                <a:highlight>
                  <a:srgbClr val="FFFFFF"/>
                </a:highlight>
                <a:latin typeface="Metropolis"/>
              </a:rPr>
              <a:t>The age category is as follows, Children (00-14 years), Youth (15-24 years), Adults (25-64 years), and Seniors (65 years and over). </a:t>
            </a:r>
            <a:br>
              <a:rPr lang="en-US" sz="1000" b="0" i="0" dirty="0">
                <a:solidFill>
                  <a:srgbClr val="000000"/>
                </a:solidFill>
                <a:effectLst/>
                <a:highlight>
                  <a:srgbClr val="FFFFFF"/>
                </a:highlight>
                <a:latin typeface="Segoe UI" panose="020B0502040204020203" pitchFamily="34" charset="0"/>
              </a:rPr>
            </a:br>
            <a:r>
              <a:rPr lang="en-US" sz="1800" b="0" i="0" dirty="0">
                <a:solidFill>
                  <a:srgbClr val="000000"/>
                </a:solidFill>
                <a:effectLst/>
                <a:highlight>
                  <a:srgbClr val="FFFFFF"/>
                </a:highlight>
                <a:latin typeface="Metropolis"/>
              </a:rPr>
              <a:t>Assist Jimmy in generating the report.  </a:t>
            </a:r>
            <a:br>
              <a:rPr lang="en-US" sz="1800" b="0" i="0" dirty="0">
                <a:solidFill>
                  <a:srgbClr val="000000"/>
                </a:solidFill>
                <a:effectLst/>
                <a:highlight>
                  <a:srgbClr val="FFFFFF"/>
                </a:highlight>
                <a:latin typeface="Metropolis"/>
              </a:rPr>
            </a:br>
            <a:br>
              <a:rPr lang="en-US" sz="1800" b="0" i="0" dirty="0">
                <a:solidFill>
                  <a:srgbClr val="000000"/>
                </a:solidFill>
                <a:effectLst/>
                <a:highlight>
                  <a:srgbClr val="FFFFFF"/>
                </a:highlight>
                <a:latin typeface="Metropolis"/>
              </a:rPr>
            </a:br>
            <a:r>
              <a:rPr lang="en-US" sz="1800" b="1" i="0" dirty="0">
                <a:solidFill>
                  <a:srgbClr val="000000"/>
                </a:solidFill>
                <a:effectLst/>
                <a:highlight>
                  <a:srgbClr val="FFFFFF"/>
                </a:highlight>
                <a:latin typeface="Metropolis"/>
              </a:rPr>
              <a:t>Problem Statement 2: </a:t>
            </a:r>
            <a:r>
              <a:rPr lang="en-US" sz="1800" b="0" i="0" dirty="0">
                <a:solidFill>
                  <a:srgbClr val="000000"/>
                </a:solidFill>
                <a:effectLst/>
                <a:highlight>
                  <a:srgbClr val="FFFFFF"/>
                </a:highlight>
                <a:latin typeface="Metropolis"/>
              </a:rPr>
              <a:t> Jimmy, from the healthcare department, wants to know which disease is infecting people of which gender more often. </a:t>
            </a:r>
            <a:br>
              <a:rPr lang="en-US" sz="800" b="0" i="0" dirty="0">
                <a:solidFill>
                  <a:srgbClr val="000000"/>
                </a:solidFill>
                <a:effectLst/>
                <a:highlight>
                  <a:srgbClr val="FFFFFF"/>
                </a:highlight>
                <a:latin typeface="Segoe UI" panose="020B0502040204020203" pitchFamily="34" charset="0"/>
              </a:rPr>
            </a:br>
            <a:r>
              <a:rPr lang="en-US" sz="1800" b="0" i="0" dirty="0">
                <a:solidFill>
                  <a:srgbClr val="000000"/>
                </a:solidFill>
                <a:effectLst/>
                <a:highlight>
                  <a:srgbClr val="FFFFFF"/>
                </a:highlight>
                <a:latin typeface="Metropolis"/>
              </a:rPr>
              <a:t>Assist Jimmy with this purpose by generating a report that shows for each disease the male-to-female ratio. Sort the data in a way that is helpful for Jimmy. </a:t>
            </a:r>
            <a:br>
              <a:rPr lang="en-US" sz="800" b="0" i="0" dirty="0">
                <a:solidFill>
                  <a:srgbClr val="000000"/>
                </a:solidFill>
                <a:effectLst/>
                <a:highlight>
                  <a:srgbClr val="FFFFFF"/>
                </a:highlight>
                <a:latin typeface="Segoe UI" panose="020B0502040204020203" pitchFamily="34" charset="0"/>
              </a:rPr>
            </a:br>
            <a:endParaRPr lang="en-US" sz="1000" b="0" i="0" dirty="0">
              <a:solidFill>
                <a:srgbClr val="000000"/>
              </a:solidFill>
              <a:effectLst/>
              <a:highlight>
                <a:srgbClr val="FFFFFF"/>
              </a:highlight>
              <a:latin typeface="Segoe UI" panose="020B0502040204020203" pitchFamily="34" charset="0"/>
            </a:endParaRPr>
          </a:p>
        </p:txBody>
      </p:sp>
    </p:spTree>
    <p:extLst>
      <p:ext uri="{BB962C8B-B14F-4D97-AF65-F5344CB8AC3E}">
        <p14:creationId xmlns:p14="http://schemas.microsoft.com/office/powerpoint/2010/main" val="3989141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C7F-7886-A9BC-DC45-C0B13FE5A87D}"/>
              </a:ext>
            </a:extLst>
          </p:cNvPr>
          <p:cNvSpPr>
            <a:spLocks noGrp="1"/>
          </p:cNvSpPr>
          <p:nvPr>
            <p:ph type="title"/>
          </p:nvPr>
        </p:nvSpPr>
        <p:spPr>
          <a:xfrm>
            <a:off x="1799302" y="963560"/>
            <a:ext cx="8495072" cy="5525729"/>
          </a:xfrm>
        </p:spPr>
        <p:txBody>
          <a:bodyPr>
            <a:noAutofit/>
          </a:bodyPr>
          <a:lstStyle/>
          <a:p>
            <a:pPr algn="l" rtl="0" fontAlgn="base">
              <a:lnSpc>
                <a:spcPct val="150000"/>
              </a:lnSpc>
            </a:pPr>
            <a:r>
              <a:rPr lang="en-US" sz="1800" b="1" i="0" dirty="0">
                <a:solidFill>
                  <a:srgbClr val="000000"/>
                </a:solidFill>
                <a:effectLst/>
                <a:highlight>
                  <a:srgbClr val="FFFFFF"/>
                </a:highlight>
                <a:latin typeface="Metropolis"/>
              </a:rPr>
              <a:t>Problem Statement 3: </a:t>
            </a:r>
            <a:r>
              <a:rPr lang="en-US" sz="1800" b="0" i="0" dirty="0">
                <a:solidFill>
                  <a:srgbClr val="000000"/>
                </a:solidFill>
                <a:effectLst/>
                <a:highlight>
                  <a:srgbClr val="FFFFFF"/>
                </a:highlight>
                <a:latin typeface="Metropolis"/>
              </a:rPr>
              <a:t>Jack, from insurance management, has noticed that insurance claims are not made for all the treatments. He also wants to figure out if the gender of the patient has any impact on the insurance claim. Assist Jack in this situation by generating a report that finds for each gender the number of treatments, number of claims, and treatment-to-claim ratio. And notice if there is a significant difference between the treatment-to-claim ratio of male and female patients. </a:t>
            </a:r>
            <a:br>
              <a:rPr lang="en-US" sz="1800" b="0" i="0" dirty="0">
                <a:solidFill>
                  <a:srgbClr val="000000"/>
                </a:solidFill>
                <a:effectLst/>
                <a:highlight>
                  <a:srgbClr val="FFFFFF"/>
                </a:highlight>
                <a:latin typeface="Metropolis"/>
              </a:rPr>
            </a:br>
            <a:br>
              <a:rPr lang="en-US" sz="1800" b="0" i="0" dirty="0">
                <a:solidFill>
                  <a:srgbClr val="000000"/>
                </a:solidFill>
                <a:effectLst/>
                <a:highlight>
                  <a:srgbClr val="FFFFFF"/>
                </a:highlight>
                <a:latin typeface="Metropolis"/>
              </a:rPr>
            </a:br>
            <a:r>
              <a:rPr lang="en-US" sz="1800" b="1" i="0" dirty="0">
                <a:solidFill>
                  <a:srgbClr val="000000"/>
                </a:solidFill>
                <a:effectLst/>
                <a:highlight>
                  <a:srgbClr val="FFFFFF"/>
                </a:highlight>
                <a:latin typeface="Metropolis"/>
              </a:rPr>
              <a:t>Problem Statement 4: </a:t>
            </a:r>
            <a:r>
              <a:rPr lang="en-US" sz="1800" b="0" i="0" dirty="0">
                <a:solidFill>
                  <a:srgbClr val="000000"/>
                </a:solidFill>
                <a:effectLst/>
                <a:highlight>
                  <a:srgbClr val="FFFFFF"/>
                </a:highlight>
                <a:latin typeface="Metropolis"/>
              </a:rPr>
              <a:t>The Healthcare department wants a report about the inventory of pharmacies. Generate a report on their behalf that shows how many units of medicine each pharmacy has in their inventory, the total maximum retail price of those medicines, and the total price of all the medicines after discount.  </a:t>
            </a:r>
            <a:br>
              <a:rPr lang="en-US" sz="800" b="0" i="0" dirty="0">
                <a:solidFill>
                  <a:srgbClr val="000000"/>
                </a:solidFill>
                <a:effectLst/>
                <a:highlight>
                  <a:srgbClr val="FFFFFF"/>
                </a:highlight>
                <a:latin typeface="Segoe UI" panose="020B0502040204020203" pitchFamily="34" charset="0"/>
              </a:rPr>
            </a:br>
            <a:r>
              <a:rPr lang="en-US" sz="1800" b="0" i="0" dirty="0">
                <a:solidFill>
                  <a:srgbClr val="000000"/>
                </a:solidFill>
                <a:effectLst/>
                <a:highlight>
                  <a:srgbClr val="FFFFFF"/>
                </a:highlight>
                <a:latin typeface="Metropolis"/>
              </a:rPr>
              <a:t>Note: discount field in keep signifies the percentage of discount on the maximum price. </a:t>
            </a:r>
            <a:br>
              <a:rPr lang="en-US" sz="800" b="0" i="0" dirty="0">
                <a:solidFill>
                  <a:srgbClr val="000000"/>
                </a:solidFill>
                <a:effectLst/>
                <a:highlight>
                  <a:srgbClr val="FFFFFF"/>
                </a:highlight>
                <a:latin typeface="Segoe UI" panose="020B0502040204020203" pitchFamily="34" charset="0"/>
              </a:rPr>
            </a:br>
            <a:endParaRPr lang="en-US" sz="160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70270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C7F-7886-A9BC-DC45-C0B13FE5A87D}"/>
              </a:ext>
            </a:extLst>
          </p:cNvPr>
          <p:cNvSpPr>
            <a:spLocks noGrp="1"/>
          </p:cNvSpPr>
          <p:nvPr>
            <p:ph type="title"/>
          </p:nvPr>
        </p:nvSpPr>
        <p:spPr>
          <a:xfrm>
            <a:off x="1710813" y="1002889"/>
            <a:ext cx="9635613" cy="4975123"/>
          </a:xfrm>
        </p:spPr>
        <p:txBody>
          <a:bodyPr>
            <a:noAutofit/>
          </a:bodyPr>
          <a:lstStyle/>
          <a:p>
            <a:pPr algn="l" rtl="0" fontAlgn="base">
              <a:lnSpc>
                <a:spcPct val="150000"/>
              </a:lnSpc>
            </a:pPr>
            <a:r>
              <a:rPr lang="en-US" sz="1800" b="1" i="0" dirty="0">
                <a:solidFill>
                  <a:srgbClr val="000000"/>
                </a:solidFill>
                <a:effectLst/>
                <a:highlight>
                  <a:srgbClr val="FFFFFF"/>
                </a:highlight>
                <a:latin typeface="Metropolis"/>
              </a:rPr>
              <a:t>Problem Statement 5: </a:t>
            </a:r>
            <a:r>
              <a:rPr lang="en-US" sz="1800" b="0" i="0" dirty="0">
                <a:solidFill>
                  <a:srgbClr val="000000"/>
                </a:solidFill>
                <a:effectLst/>
                <a:highlight>
                  <a:srgbClr val="FFFFFF"/>
                </a:highlight>
                <a:latin typeface="Metropolis"/>
              </a:rPr>
              <a:t> The healthcare department suspects that some pharmacies prescribe more medicines than others in a single prescription, for them, generate a report that finds for each pharmacy the maximum, minimum and average number of medicines prescribed in their prescriptions.  </a:t>
            </a:r>
            <a:endPar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22988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4FFDF33D65F9488896396C468E6190" ma:contentTypeVersion="6" ma:contentTypeDescription="Create a new document." ma:contentTypeScope="" ma:versionID="cf05ef7b2f5d59a9995fceb0582f3bd7">
  <xsd:schema xmlns:xsd="http://www.w3.org/2001/XMLSchema" xmlns:xs="http://www.w3.org/2001/XMLSchema" xmlns:p="http://schemas.microsoft.com/office/2006/metadata/properties" xmlns:ns2="29e52b05-3c27-4342-baf6-b8d6f821141b" xmlns:ns3="870f2515-17d8-417d-8fac-49f012abc70f" targetNamespace="http://schemas.microsoft.com/office/2006/metadata/properties" ma:root="true" ma:fieldsID="3eca806d8293136824a1ec942504b980" ns2:_="" ns3:_="">
    <xsd:import namespace="29e52b05-3c27-4342-baf6-b8d6f821141b"/>
    <xsd:import namespace="870f2515-17d8-417d-8fac-49f012abc70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52b05-3c27-4342-baf6-b8d6f82114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70f2515-17d8-417d-8fac-49f012abc7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D07110C-9AA1-477A-A628-65316AD7BA89}"/>
</file>

<file path=customXml/itemProps2.xml><?xml version="1.0" encoding="utf-8"?>
<ds:datastoreItem xmlns:ds="http://schemas.openxmlformats.org/officeDocument/2006/customXml" ds:itemID="{2BFC8886-9BFE-4AE3-B3EF-2352E3ACF53A}"/>
</file>

<file path=customXml/itemProps3.xml><?xml version="1.0" encoding="utf-8"?>
<ds:datastoreItem xmlns:ds="http://schemas.openxmlformats.org/officeDocument/2006/customXml" ds:itemID="{A3E560BD-6201-41A4-989F-572DA9F8EA78}"/>
</file>

<file path=docProps/app.xml><?xml version="1.0" encoding="utf-8"?>
<Properties xmlns="http://schemas.openxmlformats.org/officeDocument/2006/extended-properties" xmlns:vt="http://schemas.openxmlformats.org/officeDocument/2006/docPropsVTypes">
  <TotalTime>493</TotalTime>
  <Words>360</Words>
  <Application>Microsoft Office PowerPoint</Application>
  <PresentationFormat>Widescreen</PresentationFormat>
  <Paragraphs>7</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Helvetica</vt:lpstr>
      <vt:lpstr>Metropolis</vt:lpstr>
      <vt:lpstr>Roboto</vt:lpstr>
      <vt:lpstr>Segoe UI</vt:lpstr>
      <vt:lpstr>Office Theme</vt:lpstr>
      <vt:lpstr>PowerPoint Presentation</vt:lpstr>
      <vt:lpstr>Health Care Project Dataset: </vt:lpstr>
      <vt:lpstr>PowerPoint Presentation</vt:lpstr>
      <vt:lpstr>Problem Statement 1:  Jimmy, from the healthcare department, has requested a report that shows how the number of treatments each age category of patients has gone through in the year 2022.   The age category is as follows, Children (00-14 years), Youth (15-24 years), Adults (25-64 years), and Seniors (65 years and over).  Assist Jimmy in generating the report.    Problem Statement 2:  Jimmy, from the healthcare department, wants to know which disease is infecting people of which gender more often.  Assist Jimmy with this purpose by generating a report that shows for each disease the male-to-female ratio. Sort the data in a way that is helpful for Jimmy.  </vt:lpstr>
      <vt:lpstr>Problem Statement 3: Jack, from insurance management, has noticed that insurance claims are not made for all the treatments. He also wants to figure out if the gender of the patient has any impact on the insurance claim. Assist Jack in this situation by generating a report that finds for each gender the number of treatments, number of claims, and treatment-to-claim ratio. And notice if there is a significant difference between the treatment-to-claim ratio of male and female patients.   Problem Statement 4: The Healthcare department wants a report about the inventory of pharmacies. Generate a report on their behalf that shows how many units of medicine each pharmacy has in their inventory, the total maximum retail price of those medicines, and the total price of all the medicines after discount.   Note: discount field in keep signifies the percentage of discount on the maximum price.  </vt:lpstr>
      <vt:lpstr>Problem Statement 5:  The healthcare department suspects that some pharmacies prescribe more medicines than others in a single prescription, for them, generate a report that finds for each pharmacy the maximum, minimum and average number of medicines prescribed in their prescriptions.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 Jackson</dc:creator>
  <cp:lastModifiedBy>Jacob jojy</cp:lastModifiedBy>
  <cp:revision>31</cp:revision>
  <dcterms:created xsi:type="dcterms:W3CDTF">2022-12-05T10:10:22Z</dcterms:created>
  <dcterms:modified xsi:type="dcterms:W3CDTF">2024-05-13T11:53:22Z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0x010100CA4FFDF33D65F9488896396C468E6190</vt:lpwstr>
  </property>
</Properties>
</file>