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8" r:id="rId2"/>
    <p:sldId id="264" r:id="rId3"/>
    <p:sldId id="266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859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EF4A-FE14-4532-ACFA-20A14DF804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F7810-8773-4156-A713-09D37578E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001C-235D-4583-91CF-74A9E0CA00F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EAED-33BC-4D15-A47D-209A6118C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02D7-0779-4C5A-B415-7F66492AF6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32E8-E46B-4361-B5C7-5A0699E5D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8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2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0819-4475-4460-83F9-65D22FD1B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0" y="1574674"/>
            <a:ext cx="6254427" cy="42355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887C14-EE03-4044-93B2-DD0AD899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587" y="1562465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D3D6F-AE8E-42F3-B5BC-84A7D402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1" y="1562465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D4FCD0-CDE1-43D4-B31A-F943C532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0587" y="2547888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B6B1C-A415-4775-B2F1-5A71DE24B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3" y="2485163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B35B97-80A5-4AB9-AE3B-8FDFAF50D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9" y="1818981"/>
            <a:ext cx="3508157" cy="82391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934F4F-3FDE-406F-8065-7DC0635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91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0C112B-8468-4BDD-8741-692A2EFF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592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84E61-93E0-4628-A104-C75C29EF8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1" y="1818981"/>
            <a:ext cx="3508157" cy="823912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D0345A1-9BDD-450E-8E72-D8795AA3AA2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61283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5E78397-B7FA-4355-A257-A4846BE14737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261284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38D993-D8F2-4059-9A2F-224D9AAB2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5" y="1818981"/>
            <a:ext cx="3508157" cy="82391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37146D7-F7DA-434B-9E68-D796F12F7A2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43527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BC8863-27A8-4BA1-98C4-08640E312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92" y="1818981"/>
            <a:ext cx="3508157" cy="823912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44814E-171B-42B7-A39B-6001BA2DF2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867094" y="1818981"/>
            <a:ext cx="350815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3AB7E0DF-C369-49B6-A620-17A0B3275D5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867095" y="2642893"/>
            <a:ext cx="3481526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C24E-4D73-4CA4-9C65-58CC9B4D09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2214983"/>
            <a:ext cx="5181600" cy="414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CC711-A200-42E5-800D-891E0F8A07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15" y="2214983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7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96373-2DA0-4C35-9557-670B3F8C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846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778371-BEC0-4384-B529-D547AB875FC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0527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99C6B0-1968-4B44-A18E-C9735C9B967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902208" y="1722268"/>
            <a:ext cx="3521476" cy="376080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F33EB-E636-40F8-B2A0-4F6D0F82DE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5" y="1698410"/>
            <a:ext cx="3564782" cy="3826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B41112-3F17-429F-9AC7-B8E87F7F4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21" y="1698410"/>
            <a:ext cx="3564782" cy="3826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9A5867-1D44-430F-8B03-BFD1A1114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944" y="1689532"/>
            <a:ext cx="3564782" cy="38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1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4ED6E3-6EAA-4E26-92D5-90FEFFAE9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07" y="1287260"/>
            <a:ext cx="9507984" cy="70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0EC9F-9A1F-4B6F-AD1E-29D3CB7F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08" y="1287260"/>
            <a:ext cx="9507984" cy="70399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9E32D-4F0E-4370-BA06-E7D49482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007" y="2120657"/>
            <a:ext cx="4557943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1B81FF-943E-46F6-BC80-46428EC96E3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9443" y="2147290"/>
            <a:ext cx="4840549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CEC0B-6AF3-4937-A791-4570833226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43" y="2120657"/>
            <a:ext cx="4941162" cy="414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525E8-7D72-4A91-BEDC-2280E4FCF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95" y="2107339"/>
            <a:ext cx="4557943" cy="41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6C98A-857E-47CD-824B-AD9896F39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89448" y="1751584"/>
            <a:ext cx="7213106" cy="13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99E66-A51B-4429-9E3C-3DF83D2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447" y="1362068"/>
            <a:ext cx="8181513" cy="5797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42FF-DCBA-4016-AB46-51976C4BF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078" y="2248273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DB86-D92D-425C-8D7B-CD4BAB561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078" y="2248273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FEDCB-5FC3-400D-82BD-BE04A742A7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3" y="2203883"/>
            <a:ext cx="337867" cy="337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80C03-3E1B-4952-8C8B-F4EFCDD86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6487" y="6077363"/>
            <a:ext cx="337867" cy="337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3A53A-988A-4EBE-9B3A-5E179E8365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5754738" y="2197876"/>
            <a:ext cx="337867" cy="337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0F453-1CDF-4183-B97B-C8F20B9255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1402" y="6096893"/>
            <a:ext cx="337867" cy="3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D56C20-7369-4D81-B282-2F3CED17C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51" y="2218375"/>
            <a:ext cx="337867" cy="337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FFCAD7-8020-4392-B1CA-D84A8ABF0E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0475" y="6091855"/>
            <a:ext cx="337867" cy="33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A6EA74-69A3-44D7-A9E0-456D597AE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77321">
            <a:off x="11168726" y="2212368"/>
            <a:ext cx="337867" cy="3378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D12F0-1911-4318-9D6D-E5EB44D6A5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35390" y="6111385"/>
            <a:ext cx="337867" cy="3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E1431-7A7B-4A31-A54D-2603DCCA2B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98" y="2420563"/>
            <a:ext cx="7668429" cy="220678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76FFB2-F3F5-4214-AA55-6F0B99FDF6D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32339" y="3230530"/>
            <a:ext cx="6153704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8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0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C7B-7FE0-4E8A-8345-03AD77B5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718" y="2766218"/>
            <a:ext cx="752456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896BB-7201-4E0A-BBBF-F5FFA51AE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11" y="0"/>
            <a:ext cx="2405189" cy="185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D108E0-4D6C-4B23-B9CE-6D1CBB4804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883"/>
            <a:ext cx="2121763" cy="15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9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E5A5720-14A6-4E76-8AE0-7BF5A93F2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97857"/>
            <a:ext cx="5181600" cy="412256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C2843D21-9EFE-4BC5-BE92-A665BEA4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697857"/>
            <a:ext cx="5181600" cy="4122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F1D427-C6F8-43B7-AB09-7B9FC714E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22" y="1664568"/>
            <a:ext cx="5181600" cy="414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8437B2-1A11-4845-8AC4-8423D7E5E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37" y="1664567"/>
            <a:ext cx="5181600" cy="41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7EAD529-84B7-47AD-9E2D-2D11D6BE2A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63" y="2475930"/>
            <a:ext cx="5183188" cy="82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9A1F9-4984-4DE1-8EC7-F126D9C46B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" y="2475930"/>
            <a:ext cx="5157787" cy="82391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456396-CC31-438B-86DD-0C3C4C2A4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06EE347-FB37-4B8C-8664-75D6A2C6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759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F9ED0A-EFB8-4809-9A9F-74698B6B7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C71F74E-5805-4A0D-9B1C-7A9C918E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65664" y="24759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D548B32-A67A-49D3-A135-8DD83DAE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85F33-10CF-4D38-A10C-3E381DB8A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02" y="2635726"/>
            <a:ext cx="10417098" cy="29305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3CBF60-65BD-4A93-9569-637680CF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51" y="1526959"/>
            <a:ext cx="10515600" cy="10248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E4798-8506-48A3-86AF-86E5CF6D1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50" y="2635726"/>
            <a:ext cx="10515600" cy="30459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4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0C4E3D-9A02-4511-A441-FF3F678EC3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22" y="1562465"/>
            <a:ext cx="6254427" cy="423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1D8802-777F-43A1-A758-E8C41294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18" y="1580223"/>
            <a:ext cx="3932237" cy="858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AC84-8FCE-4F56-983B-CCD700EA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722" y="1580223"/>
            <a:ext cx="6254427" cy="42177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21D48-3710-46CF-B681-A1355307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218" y="2565646"/>
            <a:ext cx="3932237" cy="3232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5D4AA-76AD-417E-8602-5E93F35603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4" y="2502921"/>
            <a:ext cx="4008544" cy="33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F441CD-043F-41E0-AF10-72C2EFF7C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6" y="2634431"/>
            <a:ext cx="1603762" cy="15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D7154B-DCE5-42B3-9675-59392099E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1" y="2569613"/>
            <a:ext cx="4214179" cy="565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128B0-2555-4417-AE18-C1717D6A2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89" y="2569613"/>
            <a:ext cx="4214179" cy="565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76FDD3-C6D8-409D-9E32-D4536446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1580994"/>
            <a:ext cx="10409064" cy="82391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489D0-F5E0-426A-908B-E832CE81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91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05B9255-CEC4-4CEE-8D99-F2E3D5E92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99842"/>
            <a:ext cx="5157787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8437F6A-9603-4E96-8B57-BD3492CF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5664" y="3299842"/>
            <a:ext cx="5183188" cy="2671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398605-DC27-4243-927F-8DB3153CB87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488024" y="2569613"/>
            <a:ext cx="4214180" cy="5655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8CB52F-7D49-4256-85E2-CD87ADB711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99841"/>
            <a:ext cx="5183188" cy="2671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1BBA9F-4038-4273-863F-15FBB95091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99" y="3272034"/>
            <a:ext cx="5183188" cy="2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4FC87A-BD6D-48EF-84E5-7880F44C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62" y="1409825"/>
            <a:ext cx="4381422" cy="9388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FB144F7-2051-4B8B-B7F4-42AEFF28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596" y="2504670"/>
            <a:ext cx="4158977" cy="353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8F94-F541-4411-8923-64821B6BC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74" y="2449053"/>
            <a:ext cx="4381422" cy="37073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FAB1C74-122C-4DFD-B9D3-0394B289E855}"/>
              </a:ext>
            </a:extLst>
          </p:cNvPr>
          <p:cNvSpPr txBox="1">
            <a:spLocks/>
          </p:cNvSpPr>
          <p:nvPr userDrawn="1"/>
        </p:nvSpPr>
        <p:spPr>
          <a:xfrm>
            <a:off x="6196694" y="1409825"/>
            <a:ext cx="4381422" cy="9388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D35DB26-DC0A-4DBD-917C-461C91AE2E45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6302499" y="2497457"/>
            <a:ext cx="4233339" cy="36105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B59A-246E-4221-9556-7A38EE5B09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94" y="2417485"/>
            <a:ext cx="4381422" cy="370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BD0BC50-CF1D-4086-B483-4387CD3F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0186DB-18B5-4FDA-928A-4F8C3F45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1759"/>
            <a:ext cx="10515600" cy="3525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6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49" r:id="rId3"/>
    <p:sldLayoutId id="2147483650" r:id="rId4"/>
    <p:sldLayoutId id="2147483655" r:id="rId5"/>
    <p:sldLayoutId id="2147483656" r:id="rId6"/>
    <p:sldLayoutId id="2147483657" r:id="rId7"/>
    <p:sldLayoutId id="2147483660" r:id="rId8"/>
    <p:sldLayoutId id="2147483659" r:id="rId9"/>
    <p:sldLayoutId id="2147483662" r:id="rId10"/>
    <p:sldLayoutId id="2147483663" r:id="rId11"/>
    <p:sldLayoutId id="2147483661" r:id="rId12"/>
    <p:sldLayoutId id="2147483658" r:id="rId13"/>
    <p:sldLayoutId id="2147483665" r:id="rId14"/>
    <p:sldLayoutId id="2147483667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uturense1-my.sharepoint.com/:f:/g/personal/jacob_j_futurense_com/EtNLkRLr5ZlCn1OJIv5ntVABIUjM_EuIS6TcfpxWa4_uZg?e=8l93x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F4F60-FE03-4490-82E3-1A314132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4" y="890967"/>
            <a:ext cx="3048504" cy="298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2947C-5F57-4529-B2A1-AF99303D250B}"/>
              </a:ext>
            </a:extLst>
          </p:cNvPr>
          <p:cNvSpPr txBox="1">
            <a:spLocks/>
          </p:cNvSpPr>
          <p:nvPr/>
        </p:nvSpPr>
        <p:spPr>
          <a:xfrm>
            <a:off x="1524000" y="3673512"/>
            <a:ext cx="9144000" cy="951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-300" dirty="0" err="1">
                <a:latin typeface="Metropolis" pitchFamily="2" charset="77"/>
              </a:rPr>
              <a:t>Futurense</a:t>
            </a:r>
            <a:endParaRPr lang="en-US" b="1" spc="-300" dirty="0">
              <a:latin typeface="Metropolis" pitchFamily="2" charset="7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4FE611-E3CC-4B83-9F51-B645E4F3437A}"/>
              </a:ext>
            </a:extLst>
          </p:cNvPr>
          <p:cNvSpPr txBox="1">
            <a:spLocks/>
          </p:cNvSpPr>
          <p:nvPr/>
        </p:nvSpPr>
        <p:spPr>
          <a:xfrm>
            <a:off x="1524000" y="4473033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spc="-150" dirty="0">
                <a:latin typeface="Helvetica" pitchFamily="2" charset="0"/>
              </a:rPr>
              <a:t>Democratizing Tech Talent </a:t>
            </a:r>
            <a:br>
              <a:rPr lang="en-US" sz="3200" spc="-150" dirty="0">
                <a:latin typeface="Helvetica" pitchFamily="2" charset="0"/>
              </a:rPr>
            </a:br>
            <a:r>
              <a:rPr lang="en-US" sz="3200" spc="-150" dirty="0">
                <a:latin typeface="Helvetica" pitchFamily="2" charset="0"/>
              </a:rPr>
              <a:t>to deliver impact at scale</a:t>
            </a:r>
          </a:p>
        </p:txBody>
      </p:sp>
    </p:spTree>
    <p:extLst>
      <p:ext uri="{BB962C8B-B14F-4D97-AF65-F5344CB8AC3E}">
        <p14:creationId xmlns:p14="http://schemas.microsoft.com/office/powerpoint/2010/main" val="284946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7D8-3137-9E4A-F5FA-B2344D2C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2766218"/>
            <a:ext cx="11012129" cy="1325563"/>
          </a:xfrm>
        </p:spPr>
        <p:txBody>
          <a:bodyPr/>
          <a:lstStyle/>
          <a:p>
            <a:pPr algn="ctr"/>
            <a:r>
              <a:rPr lang="en-IN" b="1" dirty="0"/>
              <a:t>Health Care Project</a:t>
            </a:r>
            <a:br>
              <a:rPr lang="en-IN" b="1" dirty="0"/>
            </a:br>
            <a:r>
              <a:rPr lang="en-IN" sz="2000" b="1" dirty="0"/>
              <a:t>Dataset: </a:t>
            </a:r>
            <a:endParaRPr lang="en-IN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F586DC-8A42-BF20-C7DE-28A450C0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36" y="37067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HealthcareTables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5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EA717A-2D5F-1C66-B4C2-4E1CFCDC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19" y="1153782"/>
            <a:ext cx="8007692" cy="53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CC7F-7886-A9BC-DC45-C0B13FE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5" y="1347019"/>
            <a:ext cx="9763432" cy="416887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Problem Statement 11: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Some complaints have been lodged by patients that they have been prescribed hospital-exclusive medicine that they can’t find elsewhere and facing problems due to that. Joshua, from the pharmacy management, wants to get a report of which pharmacies have prescribed hospital-exclusive medicines the most in the years 2021 and 2022. Assist Joshua to generate the report so that the pharmacies who prescribe hospital-exclusive medicine more often are advised to avoid such practice if possible.    </a:t>
            </a:r>
            <a:br>
              <a:rPr 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br>
              <a:rPr 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Problem Statement 12: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Insurance companies want to assess the performance of their insurance plans. Generate a report that shows each insurance plan, the company that issues the plan, and the number of treatments the plan was claimed for. </a:t>
            </a:r>
            <a:endParaRPr lang="en-US" sz="9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1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CC7F-7886-A9BC-DC45-C0B13FE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2" y="963560"/>
            <a:ext cx="8495072" cy="5525729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Problem Statement 13: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Insurance companies want to assess the performance of their insurance plans. Generate a report that shows each insurance company's name with their most and least claimed insurance plans. </a:t>
            </a:r>
            <a:br>
              <a:rPr 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br>
              <a:rPr 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Problem Statement 14: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The healthcare department wants a state-wise health report to assess which state requires more attention in the healthcare sector. Generate a report for them that shows the state name, number of registered people in the state, number of registered patients in the state, and the people-to-patient ratio. sort the data by people-to-patient ratio.  </a:t>
            </a:r>
            <a:endParaRPr lang="en-US" sz="9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0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CC7F-7886-A9BC-DC45-C0B13FE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3" y="1002889"/>
            <a:ext cx="9635613" cy="4975123"/>
          </a:xfrm>
        </p:spPr>
        <p:txBody>
          <a:bodyPr>
            <a:no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Problem Statement 15: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Jhonny, from the finance department of Arizona(AZ), has requested a report that lists the total quantity of medicine each pharmacy in his state has prescribed that falls under </a:t>
            </a:r>
            <a:r>
              <a:rPr 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Tax criteria 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for treatments that took place in 2021. Assist Jhonny in generating the report.  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FFDF33D65F9488896396C468E6190" ma:contentTypeVersion="6" ma:contentTypeDescription="Create a new document." ma:contentTypeScope="" ma:versionID="cf05ef7b2f5d59a9995fceb0582f3bd7">
  <xsd:schema xmlns:xsd="http://www.w3.org/2001/XMLSchema" xmlns:xs="http://www.w3.org/2001/XMLSchema" xmlns:p="http://schemas.microsoft.com/office/2006/metadata/properties" xmlns:ns2="29e52b05-3c27-4342-baf6-b8d6f821141b" xmlns:ns3="870f2515-17d8-417d-8fac-49f012abc70f" targetNamespace="http://schemas.microsoft.com/office/2006/metadata/properties" ma:root="true" ma:fieldsID="3eca806d8293136824a1ec942504b980" ns2:_="" ns3:_="">
    <xsd:import namespace="29e52b05-3c27-4342-baf6-b8d6f821141b"/>
    <xsd:import namespace="870f2515-17d8-417d-8fac-49f012abc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52b05-3c27-4342-baf6-b8d6f82114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f2515-17d8-417d-8fac-49f012abc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10B58-F356-470E-8EC7-E3EED7ECB112}"/>
</file>

<file path=customXml/itemProps2.xml><?xml version="1.0" encoding="utf-8"?>
<ds:datastoreItem xmlns:ds="http://schemas.openxmlformats.org/officeDocument/2006/customXml" ds:itemID="{3EB9BB70-26D1-4653-A938-4BA4AFA14393}"/>
</file>

<file path=customXml/itemProps3.xml><?xml version="1.0" encoding="utf-8"?>
<ds:datastoreItem xmlns:ds="http://schemas.openxmlformats.org/officeDocument/2006/customXml" ds:itemID="{F96B7265-5C58-4BC6-84FC-9B7B86E522B6}"/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300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Metropolis</vt:lpstr>
      <vt:lpstr>Roboto</vt:lpstr>
      <vt:lpstr>Segoe UI</vt:lpstr>
      <vt:lpstr>Office Theme</vt:lpstr>
      <vt:lpstr>PowerPoint Presentation</vt:lpstr>
      <vt:lpstr>Health Care Project Dataset: </vt:lpstr>
      <vt:lpstr>PowerPoint Presentation</vt:lpstr>
      <vt:lpstr>Problem Statement 11:  Some complaints have been lodged by patients that they have been prescribed hospital-exclusive medicine that they can’t find elsewhere and facing problems due to that. Joshua, from the pharmacy management, wants to get a report of which pharmacies have prescribed hospital-exclusive medicines the most in the years 2021 and 2022. Assist Joshua to generate the report so that the pharmacies who prescribe hospital-exclusive medicine more often are advised to avoid such practice if possible.       Problem Statement 12: Insurance companies want to assess the performance of their insurance plans. Generate a report that shows each insurance plan, the company that issues the plan, and the number of treatments the plan was claimed for. </vt:lpstr>
      <vt:lpstr>Problem Statement 13: Insurance companies want to assess the performance of their insurance plans. Generate a report that shows each insurance company's name with their most and least claimed insurance plans.    Problem Statement 14:  The healthcare department wants a state-wise health report to assess which state requires more attention in the healthcare sector. Generate a report for them that shows the state name, number of registered people in the state, number of registered patients in the state, and the people-to-patient ratio. sort the data by people-to-patient ratio.  </vt:lpstr>
      <vt:lpstr>Problem Statement 15:  Jhonny, from the finance department of Arizona(AZ), has requested a report that lists the total quantity of medicine each pharmacy in his state has prescribed that falls under Tax criteria I for treatments that took place in 2021. Assist Jhonny in generating the report.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Jackson</dc:creator>
  <cp:lastModifiedBy>Jacob jojy</cp:lastModifiedBy>
  <cp:revision>33</cp:revision>
  <dcterms:created xsi:type="dcterms:W3CDTF">2022-12-05T10:10:22Z</dcterms:created>
  <dcterms:modified xsi:type="dcterms:W3CDTF">2024-05-13T11:55:05Z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0x010100CA4FFDF33D65F9488896396C468E6190</vt:lpwstr>
  </property>
</Properties>
</file>