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8" r:id="rId2"/>
    <p:sldId id="264" r:id="rId3"/>
    <p:sldId id="259" r:id="rId4"/>
    <p:sldId id="269" r:id="rId5"/>
    <p:sldId id="268"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5859"/>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A2EF4A-FE14-4532-ACFA-20A14DF804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1AF7810-8773-4156-A713-09D37578EF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A001C-235D-4583-91CF-74A9E0CA00F9}" type="datetimeFigureOut">
              <a:rPr lang="en-IN" smtClean="0"/>
              <a:t>19-04-2024</a:t>
            </a:fld>
            <a:endParaRPr lang="en-IN"/>
          </a:p>
        </p:txBody>
      </p:sp>
      <p:sp>
        <p:nvSpPr>
          <p:cNvPr id="4" name="Footer Placeholder 3">
            <a:extLst>
              <a:ext uri="{FF2B5EF4-FFF2-40B4-BE49-F238E27FC236}">
                <a16:creationId xmlns:a16="http://schemas.microsoft.com/office/drawing/2014/main" id="{1957EAED-33BC-4D15-A47D-209A6118CF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95302D7-0779-4C5A-B415-7F66492AF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832E8-E46B-4361-B5C7-5A0699E5DAD7}" type="slidenum">
              <a:rPr lang="en-IN" smtClean="0"/>
              <a:t>‹#›</a:t>
            </a:fld>
            <a:endParaRPr lang="en-IN"/>
          </a:p>
        </p:txBody>
      </p:sp>
    </p:spTree>
    <p:extLst>
      <p:ext uri="{BB962C8B-B14F-4D97-AF65-F5344CB8AC3E}">
        <p14:creationId xmlns:p14="http://schemas.microsoft.com/office/powerpoint/2010/main" val="18429825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5255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50819-4475-4460-83F9-65D22FD1B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1850" y="1574674"/>
            <a:ext cx="6254427" cy="4235501"/>
          </a:xfrm>
          <a:prstGeom prst="rect">
            <a:avLst/>
          </a:prstGeom>
        </p:spPr>
      </p:pic>
      <p:sp>
        <p:nvSpPr>
          <p:cNvPr id="4" name="Title 1">
            <a:extLst>
              <a:ext uri="{FF2B5EF4-FFF2-40B4-BE49-F238E27FC236}">
                <a16:creationId xmlns:a16="http://schemas.microsoft.com/office/drawing/2014/main" id="{6D887C14-EE03-4044-93B2-DD0AD899B7AB}"/>
              </a:ext>
            </a:extLst>
          </p:cNvPr>
          <p:cNvSpPr>
            <a:spLocks noGrp="1"/>
          </p:cNvSpPr>
          <p:nvPr>
            <p:ph type="title"/>
          </p:nvPr>
        </p:nvSpPr>
        <p:spPr>
          <a:xfrm>
            <a:off x="7240587" y="1562465"/>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5" name="Content Placeholder 2">
            <a:extLst>
              <a:ext uri="{FF2B5EF4-FFF2-40B4-BE49-F238E27FC236}">
                <a16:creationId xmlns:a16="http://schemas.microsoft.com/office/drawing/2014/main" id="{AF1D3D6F-AE8E-42F3-B5BC-84A7D402C543}"/>
              </a:ext>
            </a:extLst>
          </p:cNvPr>
          <p:cNvSpPr>
            <a:spLocks noGrp="1"/>
          </p:cNvSpPr>
          <p:nvPr>
            <p:ph idx="1"/>
          </p:nvPr>
        </p:nvSpPr>
        <p:spPr>
          <a:xfrm>
            <a:off x="881851" y="1562465"/>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3">
            <a:extLst>
              <a:ext uri="{FF2B5EF4-FFF2-40B4-BE49-F238E27FC236}">
                <a16:creationId xmlns:a16="http://schemas.microsoft.com/office/drawing/2014/main" id="{A9D4FCD0-CDE1-43D4-B31A-F943C5326342}"/>
              </a:ext>
            </a:extLst>
          </p:cNvPr>
          <p:cNvSpPr>
            <a:spLocks noGrp="1"/>
          </p:cNvSpPr>
          <p:nvPr>
            <p:ph type="body" sz="half" idx="2"/>
          </p:nvPr>
        </p:nvSpPr>
        <p:spPr>
          <a:xfrm>
            <a:off x="7240587" y="2547888"/>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7" name="Picture 6">
            <a:extLst>
              <a:ext uri="{FF2B5EF4-FFF2-40B4-BE49-F238E27FC236}">
                <a16:creationId xmlns:a16="http://schemas.microsoft.com/office/drawing/2014/main" id="{441B6B1C-A415-4775-B2F1-5A71DE24BC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9793" y="2485163"/>
            <a:ext cx="4008544" cy="3391851"/>
          </a:xfrm>
          <a:prstGeom prst="rect">
            <a:avLst/>
          </a:prstGeom>
        </p:spPr>
      </p:pic>
    </p:spTree>
    <p:extLst>
      <p:ext uri="{BB962C8B-B14F-4D97-AF65-F5344CB8AC3E}">
        <p14:creationId xmlns:p14="http://schemas.microsoft.com/office/powerpoint/2010/main" val="805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B35B97-80A5-4AB9-AE3B-8FDFAF50DD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6589" y="1818981"/>
            <a:ext cx="3508157" cy="823912"/>
          </a:xfrm>
          <a:prstGeom prst="rect">
            <a:avLst/>
          </a:prstGeom>
        </p:spPr>
      </p:pic>
      <p:sp>
        <p:nvSpPr>
          <p:cNvPr id="5" name="Text Placeholder 2">
            <a:extLst>
              <a:ext uri="{FF2B5EF4-FFF2-40B4-BE49-F238E27FC236}">
                <a16:creationId xmlns:a16="http://schemas.microsoft.com/office/drawing/2014/main" id="{2B934F4F-3FDE-406F-8065-7DC0635A39BE}"/>
              </a:ext>
            </a:extLst>
          </p:cNvPr>
          <p:cNvSpPr>
            <a:spLocks noGrp="1"/>
          </p:cNvSpPr>
          <p:nvPr>
            <p:ph type="body" idx="1"/>
          </p:nvPr>
        </p:nvSpPr>
        <p:spPr>
          <a:xfrm>
            <a:off x="646591"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3">
            <a:extLst>
              <a:ext uri="{FF2B5EF4-FFF2-40B4-BE49-F238E27FC236}">
                <a16:creationId xmlns:a16="http://schemas.microsoft.com/office/drawing/2014/main" id="{280C112B-8468-4BDD-8741-692A2EFFF719}"/>
              </a:ext>
            </a:extLst>
          </p:cNvPr>
          <p:cNvSpPr>
            <a:spLocks noGrp="1"/>
          </p:cNvSpPr>
          <p:nvPr>
            <p:ph sz="half" idx="2"/>
          </p:nvPr>
        </p:nvSpPr>
        <p:spPr>
          <a:xfrm>
            <a:off x="646592"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0" name="Picture 19">
            <a:extLst>
              <a:ext uri="{FF2B5EF4-FFF2-40B4-BE49-F238E27FC236}">
                <a16:creationId xmlns:a16="http://schemas.microsoft.com/office/drawing/2014/main" id="{A9B84E61-93E0-4628-A104-C75C29EF87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1281" y="1818981"/>
            <a:ext cx="3508157" cy="823912"/>
          </a:xfrm>
          <a:prstGeom prst="rect">
            <a:avLst/>
          </a:prstGeom>
        </p:spPr>
      </p:pic>
      <p:sp>
        <p:nvSpPr>
          <p:cNvPr id="21" name="Text Placeholder 2">
            <a:extLst>
              <a:ext uri="{FF2B5EF4-FFF2-40B4-BE49-F238E27FC236}">
                <a16:creationId xmlns:a16="http://schemas.microsoft.com/office/drawing/2014/main" id="{FD0345A1-9BDD-450E-8E72-D8795AA3AA27}"/>
              </a:ext>
            </a:extLst>
          </p:cNvPr>
          <p:cNvSpPr>
            <a:spLocks noGrp="1"/>
          </p:cNvSpPr>
          <p:nvPr>
            <p:ph type="body" idx="10"/>
          </p:nvPr>
        </p:nvSpPr>
        <p:spPr>
          <a:xfrm>
            <a:off x="4261283"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2" name="Content Placeholder 3">
            <a:extLst>
              <a:ext uri="{FF2B5EF4-FFF2-40B4-BE49-F238E27FC236}">
                <a16:creationId xmlns:a16="http://schemas.microsoft.com/office/drawing/2014/main" id="{F5E78397-B7FA-4355-A257-A4846BE14737}"/>
              </a:ext>
            </a:extLst>
          </p:cNvPr>
          <p:cNvSpPr>
            <a:spLocks noGrp="1"/>
          </p:cNvSpPr>
          <p:nvPr>
            <p:ph sz="half" idx="11"/>
          </p:nvPr>
        </p:nvSpPr>
        <p:spPr>
          <a:xfrm>
            <a:off x="4261284"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3" name="Picture 22">
            <a:extLst>
              <a:ext uri="{FF2B5EF4-FFF2-40B4-BE49-F238E27FC236}">
                <a16:creationId xmlns:a16="http://schemas.microsoft.com/office/drawing/2014/main" id="{8838D993-D8F2-4059-9A2F-224D9AAB20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43525" y="1818981"/>
            <a:ext cx="3508157" cy="823912"/>
          </a:xfrm>
          <a:prstGeom prst="rect">
            <a:avLst/>
          </a:prstGeom>
        </p:spPr>
      </p:pic>
      <p:sp>
        <p:nvSpPr>
          <p:cNvPr id="24" name="Text Placeholder 2">
            <a:extLst>
              <a:ext uri="{FF2B5EF4-FFF2-40B4-BE49-F238E27FC236}">
                <a16:creationId xmlns:a16="http://schemas.microsoft.com/office/drawing/2014/main" id="{B37146D7-F7DA-434B-9E68-D796F12F7A21}"/>
              </a:ext>
            </a:extLst>
          </p:cNvPr>
          <p:cNvSpPr>
            <a:spLocks noGrp="1"/>
          </p:cNvSpPr>
          <p:nvPr>
            <p:ph type="body" idx="12"/>
          </p:nvPr>
        </p:nvSpPr>
        <p:spPr>
          <a:xfrm>
            <a:off x="4243527"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26" name="Picture 25">
            <a:extLst>
              <a:ext uri="{FF2B5EF4-FFF2-40B4-BE49-F238E27FC236}">
                <a16:creationId xmlns:a16="http://schemas.microsoft.com/office/drawing/2014/main" id="{79BC8863-27A8-4BA1-98C4-08640E3120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7092" y="1818981"/>
            <a:ext cx="3508157" cy="823912"/>
          </a:xfrm>
          <a:prstGeom prst="rect">
            <a:avLst/>
          </a:prstGeom>
        </p:spPr>
      </p:pic>
      <p:sp>
        <p:nvSpPr>
          <p:cNvPr id="27" name="Text Placeholder 2">
            <a:extLst>
              <a:ext uri="{FF2B5EF4-FFF2-40B4-BE49-F238E27FC236}">
                <a16:creationId xmlns:a16="http://schemas.microsoft.com/office/drawing/2014/main" id="{D044814E-171B-42B7-A39B-6001BA2DF210}"/>
              </a:ext>
            </a:extLst>
          </p:cNvPr>
          <p:cNvSpPr>
            <a:spLocks noGrp="1"/>
          </p:cNvSpPr>
          <p:nvPr>
            <p:ph type="body" idx="14"/>
          </p:nvPr>
        </p:nvSpPr>
        <p:spPr>
          <a:xfrm>
            <a:off x="7867094" y="1818981"/>
            <a:ext cx="350815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8" name="Content Placeholder 3">
            <a:extLst>
              <a:ext uri="{FF2B5EF4-FFF2-40B4-BE49-F238E27FC236}">
                <a16:creationId xmlns:a16="http://schemas.microsoft.com/office/drawing/2014/main" id="{3AB7E0DF-C369-49B6-A620-17A0B3275D52}"/>
              </a:ext>
            </a:extLst>
          </p:cNvPr>
          <p:cNvSpPr>
            <a:spLocks noGrp="1"/>
          </p:cNvSpPr>
          <p:nvPr>
            <p:ph sz="half" idx="15"/>
          </p:nvPr>
        </p:nvSpPr>
        <p:spPr>
          <a:xfrm>
            <a:off x="7867095" y="2642893"/>
            <a:ext cx="3481526"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15213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5" name="Picture 4">
            <a:extLst>
              <a:ext uri="{FF2B5EF4-FFF2-40B4-BE49-F238E27FC236}">
                <a16:creationId xmlns:a16="http://schemas.microsoft.com/office/drawing/2014/main" id="{097EC24E-4D73-4CA4-9C65-58CC9B4D09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7078" y="2214983"/>
            <a:ext cx="5181600" cy="4149200"/>
          </a:xfrm>
          <a:prstGeom prst="rect">
            <a:avLst/>
          </a:prstGeom>
        </p:spPr>
      </p:pic>
      <p:pic>
        <p:nvPicPr>
          <p:cNvPr id="6" name="Picture 5">
            <a:extLst>
              <a:ext uri="{FF2B5EF4-FFF2-40B4-BE49-F238E27FC236}">
                <a16:creationId xmlns:a16="http://schemas.microsoft.com/office/drawing/2014/main" id="{C9ECC711-A200-42E5-800D-891E0F8A07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2915" y="2214983"/>
            <a:ext cx="5181600" cy="4122567"/>
          </a:xfrm>
          <a:prstGeom prst="rect">
            <a:avLst/>
          </a:prstGeom>
        </p:spPr>
      </p:pic>
    </p:spTree>
    <p:extLst>
      <p:ext uri="{BB962C8B-B14F-4D97-AF65-F5344CB8AC3E}">
        <p14:creationId xmlns:p14="http://schemas.microsoft.com/office/powerpoint/2010/main" val="3955287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E996373-2DA0-4C35-9557-670B3F8CB1A8}"/>
              </a:ext>
            </a:extLst>
          </p:cNvPr>
          <p:cNvSpPr>
            <a:spLocks noGrp="1"/>
          </p:cNvSpPr>
          <p:nvPr>
            <p:ph sz="half" idx="1"/>
          </p:nvPr>
        </p:nvSpPr>
        <p:spPr>
          <a:xfrm>
            <a:off x="598846"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Content Placeholder 2">
            <a:extLst>
              <a:ext uri="{FF2B5EF4-FFF2-40B4-BE49-F238E27FC236}">
                <a16:creationId xmlns:a16="http://schemas.microsoft.com/office/drawing/2014/main" id="{63778371-BEC0-4384-B529-D547AB875FC0}"/>
              </a:ext>
            </a:extLst>
          </p:cNvPr>
          <p:cNvSpPr>
            <a:spLocks noGrp="1"/>
          </p:cNvSpPr>
          <p:nvPr>
            <p:ph sz="half" idx="10"/>
          </p:nvPr>
        </p:nvSpPr>
        <p:spPr>
          <a:xfrm>
            <a:off x="4250527"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Content Placeholder 2">
            <a:extLst>
              <a:ext uri="{FF2B5EF4-FFF2-40B4-BE49-F238E27FC236}">
                <a16:creationId xmlns:a16="http://schemas.microsoft.com/office/drawing/2014/main" id="{3599C6B0-1968-4B44-A18E-C9735C9B967B}"/>
              </a:ext>
            </a:extLst>
          </p:cNvPr>
          <p:cNvSpPr>
            <a:spLocks noGrp="1"/>
          </p:cNvSpPr>
          <p:nvPr>
            <p:ph sz="half" idx="11"/>
          </p:nvPr>
        </p:nvSpPr>
        <p:spPr>
          <a:xfrm>
            <a:off x="7902208" y="1722268"/>
            <a:ext cx="3521476" cy="3760804"/>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2" name="Picture 11">
            <a:extLst>
              <a:ext uri="{FF2B5EF4-FFF2-40B4-BE49-F238E27FC236}">
                <a16:creationId xmlns:a16="http://schemas.microsoft.com/office/drawing/2014/main" id="{525F33EB-E636-40F8-B2A0-4F6D0F82DE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7495" y="1698410"/>
            <a:ext cx="3564782" cy="3826276"/>
          </a:xfrm>
          <a:prstGeom prst="rect">
            <a:avLst/>
          </a:prstGeom>
        </p:spPr>
      </p:pic>
      <p:pic>
        <p:nvPicPr>
          <p:cNvPr id="13" name="Picture 12">
            <a:extLst>
              <a:ext uri="{FF2B5EF4-FFF2-40B4-BE49-F238E27FC236}">
                <a16:creationId xmlns:a16="http://schemas.microsoft.com/office/drawing/2014/main" id="{36B41112-3F17-429F-9AC7-B8E87F7F48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7221" y="1698410"/>
            <a:ext cx="3564782" cy="3826276"/>
          </a:xfrm>
          <a:prstGeom prst="rect">
            <a:avLst/>
          </a:prstGeom>
        </p:spPr>
      </p:pic>
      <p:pic>
        <p:nvPicPr>
          <p:cNvPr id="14" name="Picture 13">
            <a:extLst>
              <a:ext uri="{FF2B5EF4-FFF2-40B4-BE49-F238E27FC236}">
                <a16:creationId xmlns:a16="http://schemas.microsoft.com/office/drawing/2014/main" id="{2B9A5867-1D44-430F-8B03-BFD1A1114B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69944" y="1689532"/>
            <a:ext cx="3564782" cy="3826276"/>
          </a:xfrm>
          <a:prstGeom prst="rect">
            <a:avLst/>
          </a:prstGeom>
        </p:spPr>
      </p:pic>
    </p:spTree>
    <p:extLst>
      <p:ext uri="{BB962C8B-B14F-4D97-AF65-F5344CB8AC3E}">
        <p14:creationId xmlns:p14="http://schemas.microsoft.com/office/powerpoint/2010/main" val="305257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F4ED6E3-6EAA-4E26-92D5-90FEFFAE9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2007" y="1287260"/>
            <a:ext cx="9507984" cy="703994"/>
          </a:xfrm>
          <a:prstGeom prst="rect">
            <a:avLst/>
          </a:prstGeom>
        </p:spPr>
      </p:pic>
      <p:sp>
        <p:nvSpPr>
          <p:cNvPr id="2" name="Title 1">
            <a:extLst>
              <a:ext uri="{FF2B5EF4-FFF2-40B4-BE49-F238E27FC236}">
                <a16:creationId xmlns:a16="http://schemas.microsoft.com/office/drawing/2014/main" id="{D1B0EC9F-9A1F-4B6F-AD1E-29D3CB7F299C}"/>
              </a:ext>
            </a:extLst>
          </p:cNvPr>
          <p:cNvSpPr>
            <a:spLocks noGrp="1"/>
          </p:cNvSpPr>
          <p:nvPr>
            <p:ph type="title"/>
          </p:nvPr>
        </p:nvSpPr>
        <p:spPr>
          <a:xfrm>
            <a:off x="1342008" y="1287260"/>
            <a:ext cx="9507984" cy="703994"/>
          </a:xfrm>
        </p:spPr>
        <p:txBody>
          <a:bodyPr/>
          <a:lstStyle>
            <a:lvl1pPr algn="ctr">
              <a:defRPr/>
            </a:lvl1pPr>
          </a:lstStyle>
          <a:p>
            <a:r>
              <a:rPr lang="en-US" dirty="0"/>
              <a:t>Click to edit Master title style</a:t>
            </a:r>
            <a:endParaRPr lang="en-IN" dirty="0"/>
          </a:p>
        </p:txBody>
      </p:sp>
      <p:sp>
        <p:nvSpPr>
          <p:cNvPr id="4" name="Content Placeholder 2">
            <a:extLst>
              <a:ext uri="{FF2B5EF4-FFF2-40B4-BE49-F238E27FC236}">
                <a16:creationId xmlns:a16="http://schemas.microsoft.com/office/drawing/2014/main" id="{FC09E32D-4F0E-4370-BA06-E7D49482A41B}"/>
              </a:ext>
            </a:extLst>
          </p:cNvPr>
          <p:cNvSpPr>
            <a:spLocks noGrp="1"/>
          </p:cNvSpPr>
          <p:nvPr>
            <p:ph sz="half" idx="1"/>
          </p:nvPr>
        </p:nvSpPr>
        <p:spPr>
          <a:xfrm>
            <a:off x="1342007" y="2120657"/>
            <a:ext cx="4557943"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Content Placeholder 2">
            <a:extLst>
              <a:ext uri="{FF2B5EF4-FFF2-40B4-BE49-F238E27FC236}">
                <a16:creationId xmlns:a16="http://schemas.microsoft.com/office/drawing/2014/main" id="{651B81FF-943E-46F6-BC80-46428EC96E31}"/>
              </a:ext>
            </a:extLst>
          </p:cNvPr>
          <p:cNvSpPr>
            <a:spLocks noGrp="1"/>
          </p:cNvSpPr>
          <p:nvPr>
            <p:ph sz="half" idx="10"/>
          </p:nvPr>
        </p:nvSpPr>
        <p:spPr>
          <a:xfrm>
            <a:off x="6009443" y="2147290"/>
            <a:ext cx="4840549"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6" name="Picture 5">
            <a:extLst>
              <a:ext uri="{FF2B5EF4-FFF2-40B4-BE49-F238E27FC236}">
                <a16:creationId xmlns:a16="http://schemas.microsoft.com/office/drawing/2014/main" id="{085CEC0B-6AF3-4937-A791-45708332269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09443" y="2120657"/>
            <a:ext cx="4941162" cy="4149200"/>
          </a:xfrm>
          <a:prstGeom prst="rect">
            <a:avLst/>
          </a:prstGeom>
        </p:spPr>
      </p:pic>
      <p:pic>
        <p:nvPicPr>
          <p:cNvPr id="7" name="Picture 6">
            <a:extLst>
              <a:ext uri="{FF2B5EF4-FFF2-40B4-BE49-F238E27FC236}">
                <a16:creationId xmlns:a16="http://schemas.microsoft.com/office/drawing/2014/main" id="{FCF525E8-7D72-4A91-BEDC-2280E4FCF9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6495" y="2107339"/>
            <a:ext cx="4557943" cy="4162517"/>
          </a:xfrm>
          <a:prstGeom prst="rect">
            <a:avLst/>
          </a:prstGeom>
        </p:spPr>
      </p:pic>
    </p:spTree>
    <p:extLst>
      <p:ext uri="{BB962C8B-B14F-4D97-AF65-F5344CB8AC3E}">
        <p14:creationId xmlns:p14="http://schemas.microsoft.com/office/powerpoint/2010/main" val="44924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A6C98A-857E-47CD-824B-AD9896F39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2489448" y="1751584"/>
            <a:ext cx="7213106" cy="135606"/>
          </a:xfrm>
          <a:prstGeom prst="rect">
            <a:avLst/>
          </a:prstGeom>
        </p:spPr>
      </p:pic>
      <p:sp>
        <p:nvSpPr>
          <p:cNvPr id="2" name="Title 1">
            <a:extLst>
              <a:ext uri="{FF2B5EF4-FFF2-40B4-BE49-F238E27FC236}">
                <a16:creationId xmlns:a16="http://schemas.microsoft.com/office/drawing/2014/main" id="{46199E66-A51B-4429-9E3C-3DF83D2D9301}"/>
              </a:ext>
            </a:extLst>
          </p:cNvPr>
          <p:cNvSpPr>
            <a:spLocks noGrp="1"/>
          </p:cNvSpPr>
          <p:nvPr>
            <p:ph type="title"/>
          </p:nvPr>
        </p:nvSpPr>
        <p:spPr>
          <a:xfrm>
            <a:off x="2489447" y="1362068"/>
            <a:ext cx="8181513" cy="579707"/>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D642FF-DCBA-4016-AB46-51976C4BF27C}"/>
              </a:ext>
            </a:extLst>
          </p:cNvPr>
          <p:cNvSpPr>
            <a:spLocks noGrp="1"/>
          </p:cNvSpPr>
          <p:nvPr>
            <p:ph sz="half" idx="1"/>
          </p:nvPr>
        </p:nvSpPr>
        <p:spPr>
          <a:xfrm>
            <a:off x="847078" y="2248273"/>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D1D5DB86-D92D-425C-8D7B-CD4BAB561928}"/>
              </a:ext>
            </a:extLst>
          </p:cNvPr>
          <p:cNvSpPr>
            <a:spLocks noGrp="1"/>
          </p:cNvSpPr>
          <p:nvPr>
            <p:ph sz="half" idx="2"/>
          </p:nvPr>
        </p:nvSpPr>
        <p:spPr>
          <a:xfrm>
            <a:off x="6181078" y="2248273"/>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8" name="Picture 7">
            <a:extLst>
              <a:ext uri="{FF2B5EF4-FFF2-40B4-BE49-F238E27FC236}">
                <a16:creationId xmlns:a16="http://schemas.microsoft.com/office/drawing/2014/main" id="{1D8FEDCB-5FC3-400D-82BD-BE04A742A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963" y="2203883"/>
            <a:ext cx="337867" cy="337867"/>
          </a:xfrm>
          <a:prstGeom prst="rect">
            <a:avLst/>
          </a:prstGeom>
        </p:spPr>
      </p:pic>
      <p:pic>
        <p:nvPicPr>
          <p:cNvPr id="9" name="Picture 8">
            <a:extLst>
              <a:ext uri="{FF2B5EF4-FFF2-40B4-BE49-F238E27FC236}">
                <a16:creationId xmlns:a16="http://schemas.microsoft.com/office/drawing/2014/main" id="{FD580C03-3E1B-4952-8C8B-F4EFCDD86B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816487" y="6077363"/>
            <a:ext cx="337867" cy="337867"/>
          </a:xfrm>
          <a:prstGeom prst="rect">
            <a:avLst/>
          </a:prstGeom>
        </p:spPr>
      </p:pic>
      <p:pic>
        <p:nvPicPr>
          <p:cNvPr id="10" name="Picture 9">
            <a:extLst>
              <a:ext uri="{FF2B5EF4-FFF2-40B4-BE49-F238E27FC236}">
                <a16:creationId xmlns:a16="http://schemas.microsoft.com/office/drawing/2014/main" id="{EE13A53A-988A-4EBE-9B3A-5E179E8365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5754738" y="2197876"/>
            <a:ext cx="337867" cy="337867"/>
          </a:xfrm>
          <a:prstGeom prst="rect">
            <a:avLst/>
          </a:prstGeom>
        </p:spPr>
      </p:pic>
      <p:pic>
        <p:nvPicPr>
          <p:cNvPr id="11" name="Picture 10">
            <a:extLst>
              <a:ext uri="{FF2B5EF4-FFF2-40B4-BE49-F238E27FC236}">
                <a16:creationId xmlns:a16="http://schemas.microsoft.com/office/drawing/2014/main" id="{0050F453-1CDF-4183-B97B-C8F20B9255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721402" y="6096893"/>
            <a:ext cx="337867" cy="337867"/>
          </a:xfrm>
          <a:prstGeom prst="rect">
            <a:avLst/>
          </a:prstGeom>
        </p:spPr>
      </p:pic>
      <p:pic>
        <p:nvPicPr>
          <p:cNvPr id="12" name="Picture 11">
            <a:extLst>
              <a:ext uri="{FF2B5EF4-FFF2-40B4-BE49-F238E27FC236}">
                <a16:creationId xmlns:a16="http://schemas.microsoft.com/office/drawing/2014/main" id="{DCD56C20-7369-4D81-B282-2F3CED17C8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76951" y="2218375"/>
            <a:ext cx="337867" cy="337867"/>
          </a:xfrm>
          <a:prstGeom prst="rect">
            <a:avLst/>
          </a:prstGeom>
        </p:spPr>
      </p:pic>
      <p:pic>
        <p:nvPicPr>
          <p:cNvPr id="13" name="Picture 12">
            <a:extLst>
              <a:ext uri="{FF2B5EF4-FFF2-40B4-BE49-F238E27FC236}">
                <a16:creationId xmlns:a16="http://schemas.microsoft.com/office/drawing/2014/main" id="{8BFFCAD7-8020-4392-B1CA-D84A8ABF0E1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230475" y="6091855"/>
            <a:ext cx="337867" cy="337867"/>
          </a:xfrm>
          <a:prstGeom prst="rect">
            <a:avLst/>
          </a:prstGeom>
        </p:spPr>
      </p:pic>
      <p:pic>
        <p:nvPicPr>
          <p:cNvPr id="14" name="Picture 13">
            <a:extLst>
              <a:ext uri="{FF2B5EF4-FFF2-40B4-BE49-F238E27FC236}">
                <a16:creationId xmlns:a16="http://schemas.microsoft.com/office/drawing/2014/main" id="{44A6EA74-69A3-44D7-A9E0-456D597AE0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577321">
            <a:off x="11168726" y="2212368"/>
            <a:ext cx="337867" cy="337867"/>
          </a:xfrm>
          <a:prstGeom prst="rect">
            <a:avLst/>
          </a:prstGeom>
        </p:spPr>
      </p:pic>
      <p:pic>
        <p:nvPicPr>
          <p:cNvPr id="15" name="Picture 14">
            <a:extLst>
              <a:ext uri="{FF2B5EF4-FFF2-40B4-BE49-F238E27FC236}">
                <a16:creationId xmlns:a16="http://schemas.microsoft.com/office/drawing/2014/main" id="{3E0D12F0-1911-4318-9D6D-E5EB44D6A5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11135390" y="6111385"/>
            <a:ext cx="337867" cy="337867"/>
          </a:xfrm>
          <a:prstGeom prst="rect">
            <a:avLst/>
          </a:prstGeom>
        </p:spPr>
      </p:pic>
    </p:spTree>
    <p:extLst>
      <p:ext uri="{BB962C8B-B14F-4D97-AF65-F5344CB8AC3E}">
        <p14:creationId xmlns:p14="http://schemas.microsoft.com/office/powerpoint/2010/main" val="2855127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5E1431-7A7B-4A31-A54D-2603DCCA2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75898" y="2420563"/>
            <a:ext cx="7668429" cy="2206788"/>
          </a:xfrm>
          <a:prstGeom prst="rect">
            <a:avLst/>
          </a:prstGeom>
        </p:spPr>
      </p:pic>
      <p:sp>
        <p:nvSpPr>
          <p:cNvPr id="4" name="Text Placeholder 2">
            <a:extLst>
              <a:ext uri="{FF2B5EF4-FFF2-40B4-BE49-F238E27FC236}">
                <a16:creationId xmlns:a16="http://schemas.microsoft.com/office/drawing/2014/main" id="{A876FFB2-F3F5-4214-AA55-6F0B99FDF6D3}"/>
              </a:ext>
            </a:extLst>
          </p:cNvPr>
          <p:cNvSpPr>
            <a:spLocks noGrp="1"/>
          </p:cNvSpPr>
          <p:nvPr>
            <p:ph type="body" idx="1" hasCustomPrompt="1"/>
          </p:nvPr>
        </p:nvSpPr>
        <p:spPr>
          <a:xfrm>
            <a:off x="3132339" y="3230530"/>
            <a:ext cx="6153704" cy="823912"/>
          </a:xfrm>
          <a:prstGeom prst="rect">
            <a:avLst/>
          </a:prstGeom>
        </p:spPr>
        <p:txBody>
          <a:bodyPr anchor="b">
            <a:noAutofit/>
          </a:bodyPr>
          <a:lstStyle>
            <a:lvl1pPr marL="0" indent="0">
              <a:buNone/>
              <a:defRPr sz="8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Thank You</a:t>
            </a:r>
          </a:p>
        </p:txBody>
      </p:sp>
    </p:spTree>
    <p:extLst>
      <p:ext uri="{BB962C8B-B14F-4D97-AF65-F5344CB8AC3E}">
        <p14:creationId xmlns:p14="http://schemas.microsoft.com/office/powerpoint/2010/main" val="3840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6C7B-7FE0-4E8A-8345-03AD77B528E8}"/>
              </a:ext>
            </a:extLst>
          </p:cNvPr>
          <p:cNvSpPr>
            <a:spLocks noGrp="1"/>
          </p:cNvSpPr>
          <p:nvPr>
            <p:ph type="title"/>
          </p:nvPr>
        </p:nvSpPr>
        <p:spPr>
          <a:xfrm>
            <a:off x="2333718" y="2766218"/>
            <a:ext cx="7524564" cy="1325563"/>
          </a:xfrm>
        </p:spPr>
        <p:txBody>
          <a:bodyPr/>
          <a:lstStyle/>
          <a:p>
            <a:r>
              <a:rPr lang="en-US" dirty="0"/>
              <a:t>Click to edit Master title style</a:t>
            </a:r>
            <a:endParaRPr lang="en-IN" dirty="0"/>
          </a:p>
        </p:txBody>
      </p:sp>
      <p:pic>
        <p:nvPicPr>
          <p:cNvPr id="3" name="Picture 2">
            <a:extLst>
              <a:ext uri="{FF2B5EF4-FFF2-40B4-BE49-F238E27FC236}">
                <a16:creationId xmlns:a16="http://schemas.microsoft.com/office/drawing/2014/main" id="{52E896BB-7201-4E0A-BBBF-F5FFA51AED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11" y="0"/>
            <a:ext cx="2405189" cy="1855433"/>
          </a:xfrm>
          <a:prstGeom prst="rect">
            <a:avLst/>
          </a:prstGeom>
        </p:spPr>
      </p:pic>
      <p:pic>
        <p:nvPicPr>
          <p:cNvPr id="4" name="Picture 3">
            <a:extLst>
              <a:ext uri="{FF2B5EF4-FFF2-40B4-BE49-F238E27FC236}">
                <a16:creationId xmlns:a16="http://schemas.microsoft.com/office/drawing/2014/main" id="{D3D108E0-4D6C-4B23-B9CE-6D1CBB4804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413883"/>
            <a:ext cx="2121763" cy="1568617"/>
          </a:xfrm>
          <a:prstGeom prst="rect">
            <a:avLst/>
          </a:prstGeom>
        </p:spPr>
      </p:pic>
    </p:spTree>
    <p:extLst>
      <p:ext uri="{BB962C8B-B14F-4D97-AF65-F5344CB8AC3E}">
        <p14:creationId xmlns:p14="http://schemas.microsoft.com/office/powerpoint/2010/main" val="24603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2E5A5720-14A6-4E76-8AE0-7BF5A93F2285}"/>
              </a:ext>
            </a:extLst>
          </p:cNvPr>
          <p:cNvSpPr>
            <a:spLocks noGrp="1"/>
          </p:cNvSpPr>
          <p:nvPr>
            <p:ph sz="half" idx="1"/>
          </p:nvPr>
        </p:nvSpPr>
        <p:spPr>
          <a:xfrm>
            <a:off x="914400" y="1697857"/>
            <a:ext cx="5181600" cy="412256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8" name="Content Placeholder 3">
            <a:extLst>
              <a:ext uri="{FF2B5EF4-FFF2-40B4-BE49-F238E27FC236}">
                <a16:creationId xmlns:a16="http://schemas.microsoft.com/office/drawing/2014/main" id="{C2843D21-9EFE-4BC5-BE92-A665BEA479DE}"/>
              </a:ext>
            </a:extLst>
          </p:cNvPr>
          <p:cNvSpPr>
            <a:spLocks noGrp="1"/>
          </p:cNvSpPr>
          <p:nvPr>
            <p:ph sz="half" idx="2"/>
          </p:nvPr>
        </p:nvSpPr>
        <p:spPr>
          <a:xfrm>
            <a:off x="6248400" y="1697857"/>
            <a:ext cx="5181600" cy="412256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29" name="Picture 28">
            <a:extLst>
              <a:ext uri="{FF2B5EF4-FFF2-40B4-BE49-F238E27FC236}">
                <a16:creationId xmlns:a16="http://schemas.microsoft.com/office/drawing/2014/main" id="{D1F1D427-C6F8-43B7-AB09-7B9FC714E1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5522" y="1664568"/>
            <a:ext cx="5181600" cy="4149200"/>
          </a:xfrm>
          <a:prstGeom prst="rect">
            <a:avLst/>
          </a:prstGeom>
        </p:spPr>
      </p:pic>
      <p:pic>
        <p:nvPicPr>
          <p:cNvPr id="31" name="Picture 30">
            <a:extLst>
              <a:ext uri="{FF2B5EF4-FFF2-40B4-BE49-F238E27FC236}">
                <a16:creationId xmlns:a16="http://schemas.microsoft.com/office/drawing/2014/main" id="{4D8437B2-1A11-4845-8AC4-8423D7E5E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0237" y="1664567"/>
            <a:ext cx="5181600" cy="4122567"/>
          </a:xfrm>
          <a:prstGeom prst="rect">
            <a:avLst/>
          </a:prstGeom>
        </p:spPr>
      </p:pic>
    </p:spTree>
    <p:extLst>
      <p:ext uri="{BB962C8B-B14F-4D97-AF65-F5344CB8AC3E}">
        <p14:creationId xmlns:p14="http://schemas.microsoft.com/office/powerpoint/2010/main" val="2483690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7EAD529-84B7-47AD-9E2D-2D11D6BE2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5663" y="2475930"/>
            <a:ext cx="5183188" cy="823912"/>
          </a:xfrm>
          <a:prstGeom prst="rect">
            <a:avLst/>
          </a:prstGeom>
        </p:spPr>
      </p:pic>
      <p:pic>
        <p:nvPicPr>
          <p:cNvPr id="16" name="Picture 15">
            <a:extLst>
              <a:ext uri="{FF2B5EF4-FFF2-40B4-BE49-F238E27FC236}">
                <a16:creationId xmlns:a16="http://schemas.microsoft.com/office/drawing/2014/main" id="{2709A1F9-4984-4DE1-8EC7-F126D9C46B9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787" y="2475930"/>
            <a:ext cx="5157787" cy="823912"/>
          </a:xfrm>
          <a:prstGeom prst="rect">
            <a:avLst/>
          </a:prstGeom>
        </p:spPr>
      </p:pic>
      <p:sp>
        <p:nvSpPr>
          <p:cNvPr id="5" name="Title 1">
            <a:extLst>
              <a:ext uri="{FF2B5EF4-FFF2-40B4-BE49-F238E27FC236}">
                <a16:creationId xmlns:a16="http://schemas.microsoft.com/office/drawing/2014/main" id="{9E456396-CC31-438B-86DD-0C3C4C2A4300}"/>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D06EE347-FB37-4B8C-8664-75D6A2C68648}"/>
              </a:ext>
            </a:extLst>
          </p:cNvPr>
          <p:cNvSpPr>
            <a:spLocks noGrp="1"/>
          </p:cNvSpPr>
          <p:nvPr>
            <p:ph type="body" idx="1"/>
          </p:nvPr>
        </p:nvSpPr>
        <p:spPr>
          <a:xfrm>
            <a:off x="839788" y="2475930"/>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1" name="Content Placeholder 3">
            <a:extLst>
              <a:ext uri="{FF2B5EF4-FFF2-40B4-BE49-F238E27FC236}">
                <a16:creationId xmlns:a16="http://schemas.microsoft.com/office/drawing/2014/main" id="{29F9ED0A-EFB8-4809-9A9F-74698B6B7888}"/>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4">
            <a:extLst>
              <a:ext uri="{FF2B5EF4-FFF2-40B4-BE49-F238E27FC236}">
                <a16:creationId xmlns:a16="http://schemas.microsoft.com/office/drawing/2014/main" id="{4C71F74E-5805-4A0D-9B1C-7A9C918EF773}"/>
              </a:ext>
            </a:extLst>
          </p:cNvPr>
          <p:cNvSpPr>
            <a:spLocks noGrp="1"/>
          </p:cNvSpPr>
          <p:nvPr>
            <p:ph type="body" sz="quarter" idx="3"/>
          </p:nvPr>
        </p:nvSpPr>
        <p:spPr>
          <a:xfrm>
            <a:off x="6065664" y="2475930"/>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Content Placeholder 5">
            <a:extLst>
              <a:ext uri="{FF2B5EF4-FFF2-40B4-BE49-F238E27FC236}">
                <a16:creationId xmlns:a16="http://schemas.microsoft.com/office/drawing/2014/main" id="{4D548B32-A67A-49D3-A135-8DD83DAEC8A6}"/>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91180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E85F33-10CF-4D38-A10C-3E381DB8A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6702" y="2635726"/>
            <a:ext cx="10417098" cy="2930571"/>
          </a:xfrm>
          <a:prstGeom prst="rect">
            <a:avLst/>
          </a:prstGeom>
        </p:spPr>
      </p:pic>
      <p:sp>
        <p:nvSpPr>
          <p:cNvPr id="6" name="Title 1">
            <a:extLst>
              <a:ext uri="{FF2B5EF4-FFF2-40B4-BE49-F238E27FC236}">
                <a16:creationId xmlns:a16="http://schemas.microsoft.com/office/drawing/2014/main" id="{203CBF60-65BD-4A93-9569-637680CF070D}"/>
              </a:ext>
            </a:extLst>
          </p:cNvPr>
          <p:cNvSpPr>
            <a:spLocks noGrp="1"/>
          </p:cNvSpPr>
          <p:nvPr>
            <p:ph type="title"/>
          </p:nvPr>
        </p:nvSpPr>
        <p:spPr>
          <a:xfrm>
            <a:off x="887451" y="1526959"/>
            <a:ext cx="10515600" cy="1024863"/>
          </a:xfrm>
          <a:prstGeom prst="rect">
            <a:avLst/>
          </a:prstGeom>
        </p:spPr>
        <p:txBody>
          <a:bodyPr/>
          <a:lstStyle/>
          <a:p>
            <a:r>
              <a:rPr lang="en-US"/>
              <a:t>Click to edit Master title style</a:t>
            </a:r>
            <a:endParaRPr lang="en-IN"/>
          </a:p>
        </p:txBody>
      </p:sp>
      <p:sp>
        <p:nvSpPr>
          <p:cNvPr id="7" name="Content Placeholder 2">
            <a:extLst>
              <a:ext uri="{FF2B5EF4-FFF2-40B4-BE49-F238E27FC236}">
                <a16:creationId xmlns:a16="http://schemas.microsoft.com/office/drawing/2014/main" id="{2B4E4798-8506-48A3-86AF-86E5CF6D1394}"/>
              </a:ext>
            </a:extLst>
          </p:cNvPr>
          <p:cNvSpPr>
            <a:spLocks noGrp="1"/>
          </p:cNvSpPr>
          <p:nvPr>
            <p:ph idx="1"/>
          </p:nvPr>
        </p:nvSpPr>
        <p:spPr>
          <a:xfrm>
            <a:off x="887450" y="2635726"/>
            <a:ext cx="10515600" cy="304598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57984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0C4E3D-9A02-4511-A441-FF3F678EC3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5722" y="1562465"/>
            <a:ext cx="6254427" cy="4235501"/>
          </a:xfrm>
          <a:prstGeom prst="rect">
            <a:avLst/>
          </a:prstGeom>
        </p:spPr>
      </p:pic>
      <p:sp>
        <p:nvSpPr>
          <p:cNvPr id="2" name="Title 1">
            <a:extLst>
              <a:ext uri="{FF2B5EF4-FFF2-40B4-BE49-F238E27FC236}">
                <a16:creationId xmlns:a16="http://schemas.microsoft.com/office/drawing/2014/main" id="{FE1D8802-777F-43A1-A758-E8C41294538E}"/>
              </a:ext>
            </a:extLst>
          </p:cNvPr>
          <p:cNvSpPr>
            <a:spLocks noGrp="1"/>
          </p:cNvSpPr>
          <p:nvPr>
            <p:ph type="title"/>
          </p:nvPr>
        </p:nvSpPr>
        <p:spPr>
          <a:xfrm>
            <a:off x="1026218" y="1580223"/>
            <a:ext cx="3932237" cy="858915"/>
          </a:xfrm>
          <a:prstGeom prst="rect">
            <a:avLst/>
          </a:prstGeom>
        </p:spPr>
        <p:txBody>
          <a:bodyPr anchor="b"/>
          <a:lstStyle>
            <a:lvl1pPr>
              <a:defRPr sz="3200"/>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47D1AC84-8FCE-4F56-983B-CCD700EAA011}"/>
              </a:ext>
            </a:extLst>
          </p:cNvPr>
          <p:cNvSpPr>
            <a:spLocks noGrp="1"/>
          </p:cNvSpPr>
          <p:nvPr>
            <p:ph idx="1"/>
          </p:nvPr>
        </p:nvSpPr>
        <p:spPr>
          <a:xfrm>
            <a:off x="5055722" y="1580223"/>
            <a:ext cx="6254427" cy="421774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a:extLst>
              <a:ext uri="{FF2B5EF4-FFF2-40B4-BE49-F238E27FC236}">
                <a16:creationId xmlns:a16="http://schemas.microsoft.com/office/drawing/2014/main" id="{C5E21D48-3710-46CF-B681-A135530788E9}"/>
              </a:ext>
            </a:extLst>
          </p:cNvPr>
          <p:cNvSpPr>
            <a:spLocks noGrp="1"/>
          </p:cNvSpPr>
          <p:nvPr>
            <p:ph type="body" sz="half" idx="2"/>
          </p:nvPr>
        </p:nvSpPr>
        <p:spPr>
          <a:xfrm>
            <a:off x="1026218" y="2565646"/>
            <a:ext cx="3932237" cy="323232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8C45D4AA-76AD-417E-8602-5E93F35603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5424" y="2502921"/>
            <a:ext cx="4008544" cy="3391851"/>
          </a:xfrm>
          <a:prstGeom prst="rect">
            <a:avLst/>
          </a:prstGeom>
        </p:spPr>
      </p:pic>
    </p:spTree>
    <p:extLst>
      <p:ext uri="{BB962C8B-B14F-4D97-AF65-F5344CB8AC3E}">
        <p14:creationId xmlns:p14="http://schemas.microsoft.com/office/powerpoint/2010/main" val="343607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CF441CD-043F-41E0-AF10-72C2EFF7C3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8576" y="2634431"/>
            <a:ext cx="1603762" cy="1589138"/>
          </a:xfrm>
          <a:prstGeom prst="rect">
            <a:avLst/>
          </a:prstGeom>
        </p:spPr>
      </p:pic>
    </p:spTree>
    <p:extLst>
      <p:ext uri="{BB962C8B-B14F-4D97-AF65-F5344CB8AC3E}">
        <p14:creationId xmlns:p14="http://schemas.microsoft.com/office/powerpoint/2010/main" val="13520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5D7154B-DCE5-42B3-9675-59392099E8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8021" y="2569613"/>
            <a:ext cx="4214179" cy="565522"/>
          </a:xfrm>
          <a:prstGeom prst="rect">
            <a:avLst/>
          </a:prstGeom>
        </p:spPr>
      </p:pic>
      <p:pic>
        <p:nvPicPr>
          <p:cNvPr id="4" name="Picture 3">
            <a:extLst>
              <a:ext uri="{FF2B5EF4-FFF2-40B4-BE49-F238E27FC236}">
                <a16:creationId xmlns:a16="http://schemas.microsoft.com/office/drawing/2014/main" id="{6DF128B0-2555-4417-AE18-C1717D6A23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589" y="2569613"/>
            <a:ext cx="4214179" cy="565522"/>
          </a:xfrm>
          <a:prstGeom prst="rect">
            <a:avLst/>
          </a:prstGeom>
        </p:spPr>
      </p:pic>
      <p:sp>
        <p:nvSpPr>
          <p:cNvPr id="5" name="Title 1">
            <a:extLst>
              <a:ext uri="{FF2B5EF4-FFF2-40B4-BE49-F238E27FC236}">
                <a16:creationId xmlns:a16="http://schemas.microsoft.com/office/drawing/2014/main" id="{B376FDD3-C6D8-409D-9E32-D45364462EEF}"/>
              </a:ext>
            </a:extLst>
          </p:cNvPr>
          <p:cNvSpPr>
            <a:spLocks noGrp="1"/>
          </p:cNvSpPr>
          <p:nvPr>
            <p:ph type="ctrTitle"/>
          </p:nvPr>
        </p:nvSpPr>
        <p:spPr>
          <a:xfrm>
            <a:off x="839788" y="1580994"/>
            <a:ext cx="10409064" cy="823912"/>
          </a:xfrm>
          <a:prstGeom prst="rect">
            <a:avLst/>
          </a:prstGeom>
        </p:spPr>
        <p:txBody>
          <a:bodyPr anchor="b"/>
          <a:lstStyle>
            <a:lvl1pPr algn="ctr">
              <a:defRPr sz="6000"/>
            </a:lvl1pPr>
          </a:lstStyle>
          <a:p>
            <a:r>
              <a:rPr lang="en-GB" dirty="0"/>
              <a:t>Click to edit Master title style</a:t>
            </a:r>
            <a:endParaRPr lang="en-US" dirty="0"/>
          </a:p>
        </p:txBody>
      </p:sp>
      <p:sp>
        <p:nvSpPr>
          <p:cNvPr id="6" name="Text Placeholder 2">
            <a:extLst>
              <a:ext uri="{FF2B5EF4-FFF2-40B4-BE49-F238E27FC236}">
                <a16:creationId xmlns:a16="http://schemas.microsoft.com/office/drawing/2014/main" id="{F22489D0-F5E0-426A-908B-E832CE817109}"/>
              </a:ext>
            </a:extLst>
          </p:cNvPr>
          <p:cNvSpPr>
            <a:spLocks noGrp="1"/>
          </p:cNvSpPr>
          <p:nvPr>
            <p:ph type="body" idx="1"/>
          </p:nvPr>
        </p:nvSpPr>
        <p:spPr>
          <a:xfrm>
            <a:off x="1311591"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Content Placeholder 3">
            <a:extLst>
              <a:ext uri="{FF2B5EF4-FFF2-40B4-BE49-F238E27FC236}">
                <a16:creationId xmlns:a16="http://schemas.microsoft.com/office/drawing/2014/main" id="{C05B9255-CEC4-4CEE-8D99-F2E3D5E92256}"/>
              </a:ext>
            </a:extLst>
          </p:cNvPr>
          <p:cNvSpPr>
            <a:spLocks noGrp="1"/>
          </p:cNvSpPr>
          <p:nvPr>
            <p:ph sz="half" idx="2"/>
          </p:nvPr>
        </p:nvSpPr>
        <p:spPr>
          <a:xfrm>
            <a:off x="839788" y="3299842"/>
            <a:ext cx="5157787" cy="2671762"/>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5">
            <a:extLst>
              <a:ext uri="{FF2B5EF4-FFF2-40B4-BE49-F238E27FC236}">
                <a16:creationId xmlns:a16="http://schemas.microsoft.com/office/drawing/2014/main" id="{58437F6A-9603-4E96-8B57-BD3492CF7B58}"/>
              </a:ext>
            </a:extLst>
          </p:cNvPr>
          <p:cNvSpPr>
            <a:spLocks noGrp="1"/>
          </p:cNvSpPr>
          <p:nvPr>
            <p:ph sz="quarter" idx="4"/>
          </p:nvPr>
        </p:nvSpPr>
        <p:spPr>
          <a:xfrm>
            <a:off x="6065664" y="3299842"/>
            <a:ext cx="5183188" cy="267176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2">
            <a:extLst>
              <a:ext uri="{FF2B5EF4-FFF2-40B4-BE49-F238E27FC236}">
                <a16:creationId xmlns:a16="http://schemas.microsoft.com/office/drawing/2014/main" id="{4B398605-DC27-4243-927F-8DB3153CB87D}"/>
              </a:ext>
            </a:extLst>
          </p:cNvPr>
          <p:cNvSpPr>
            <a:spLocks noGrp="1"/>
          </p:cNvSpPr>
          <p:nvPr>
            <p:ph type="body" idx="10"/>
          </p:nvPr>
        </p:nvSpPr>
        <p:spPr>
          <a:xfrm>
            <a:off x="6488024" y="2569613"/>
            <a:ext cx="4214180" cy="5655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pic>
        <p:nvPicPr>
          <p:cNvPr id="12" name="Picture 11">
            <a:extLst>
              <a:ext uri="{FF2B5EF4-FFF2-40B4-BE49-F238E27FC236}">
                <a16:creationId xmlns:a16="http://schemas.microsoft.com/office/drawing/2014/main" id="{338CB52F-7D49-4256-85E2-CD87ADB711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9788" y="3299841"/>
            <a:ext cx="5183188" cy="2671761"/>
          </a:xfrm>
          <a:prstGeom prst="rect">
            <a:avLst/>
          </a:prstGeom>
        </p:spPr>
      </p:pic>
      <p:pic>
        <p:nvPicPr>
          <p:cNvPr id="13" name="Picture 12">
            <a:extLst>
              <a:ext uri="{FF2B5EF4-FFF2-40B4-BE49-F238E27FC236}">
                <a16:creationId xmlns:a16="http://schemas.microsoft.com/office/drawing/2014/main" id="{111BBA9F-4038-4273-863F-15FBB95091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89799" y="3272034"/>
            <a:ext cx="5183188" cy="2699568"/>
          </a:xfrm>
          <a:prstGeom prst="rect">
            <a:avLst/>
          </a:prstGeom>
        </p:spPr>
      </p:pic>
    </p:spTree>
    <p:extLst>
      <p:ext uri="{BB962C8B-B14F-4D97-AF65-F5344CB8AC3E}">
        <p14:creationId xmlns:p14="http://schemas.microsoft.com/office/powerpoint/2010/main" val="206136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34FC87A-BD6D-48EF-84E5-7880F44CDE3F}"/>
              </a:ext>
            </a:extLst>
          </p:cNvPr>
          <p:cNvSpPr>
            <a:spLocks noGrp="1"/>
          </p:cNvSpPr>
          <p:nvPr>
            <p:ph type="title"/>
          </p:nvPr>
        </p:nvSpPr>
        <p:spPr>
          <a:xfrm>
            <a:off x="1599062" y="1409825"/>
            <a:ext cx="4381422" cy="938812"/>
          </a:xfrm>
          <a:prstGeom prst="rect">
            <a:avLst/>
          </a:prstGeom>
        </p:spPr>
        <p:txBody>
          <a:bodyPr anchor="b"/>
          <a:lstStyle>
            <a:lvl1pPr>
              <a:defRPr sz="3200"/>
            </a:lvl1pPr>
          </a:lstStyle>
          <a:p>
            <a:r>
              <a:rPr lang="en-US" dirty="0"/>
              <a:t>Click to edit Master title style</a:t>
            </a:r>
            <a:endParaRPr lang="en-IN" dirty="0"/>
          </a:p>
        </p:txBody>
      </p:sp>
      <p:sp>
        <p:nvSpPr>
          <p:cNvPr id="8" name="Text Placeholder 3">
            <a:extLst>
              <a:ext uri="{FF2B5EF4-FFF2-40B4-BE49-F238E27FC236}">
                <a16:creationId xmlns:a16="http://schemas.microsoft.com/office/drawing/2014/main" id="{2FB144F7-2051-4B8B-B7F4-42AEFF286293}"/>
              </a:ext>
            </a:extLst>
          </p:cNvPr>
          <p:cNvSpPr>
            <a:spLocks noGrp="1"/>
          </p:cNvSpPr>
          <p:nvPr>
            <p:ph type="body" sz="half" idx="2"/>
          </p:nvPr>
        </p:nvSpPr>
        <p:spPr>
          <a:xfrm>
            <a:off x="1689596" y="2504670"/>
            <a:ext cx="4158977" cy="353299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9" name="Picture 8">
            <a:extLst>
              <a:ext uri="{FF2B5EF4-FFF2-40B4-BE49-F238E27FC236}">
                <a16:creationId xmlns:a16="http://schemas.microsoft.com/office/drawing/2014/main" id="{6C138F94-F541-4411-8923-64821B6BC8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8374" y="2449053"/>
            <a:ext cx="4381422" cy="3707364"/>
          </a:xfrm>
          <a:prstGeom prst="rect">
            <a:avLst/>
          </a:prstGeom>
        </p:spPr>
      </p:pic>
      <p:sp>
        <p:nvSpPr>
          <p:cNvPr id="10" name="Title 1">
            <a:extLst>
              <a:ext uri="{FF2B5EF4-FFF2-40B4-BE49-F238E27FC236}">
                <a16:creationId xmlns:a16="http://schemas.microsoft.com/office/drawing/2014/main" id="{0FAB1C74-122C-4DFD-B9D3-0394B289E855}"/>
              </a:ext>
            </a:extLst>
          </p:cNvPr>
          <p:cNvSpPr txBox="1">
            <a:spLocks/>
          </p:cNvSpPr>
          <p:nvPr userDrawn="1"/>
        </p:nvSpPr>
        <p:spPr>
          <a:xfrm>
            <a:off x="6196694" y="1409825"/>
            <a:ext cx="4381422" cy="938812"/>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Click to edit Master title style</a:t>
            </a:r>
            <a:endParaRPr lang="en-IN" dirty="0"/>
          </a:p>
        </p:txBody>
      </p:sp>
      <p:sp>
        <p:nvSpPr>
          <p:cNvPr id="11" name="Text Placeholder 3">
            <a:extLst>
              <a:ext uri="{FF2B5EF4-FFF2-40B4-BE49-F238E27FC236}">
                <a16:creationId xmlns:a16="http://schemas.microsoft.com/office/drawing/2014/main" id="{ED35DB26-DC0A-4DBD-917C-461C91AE2E45}"/>
              </a:ext>
            </a:extLst>
          </p:cNvPr>
          <p:cNvSpPr>
            <a:spLocks noGrp="1"/>
          </p:cNvSpPr>
          <p:nvPr>
            <p:ph type="body" sz="half" idx="10"/>
          </p:nvPr>
        </p:nvSpPr>
        <p:spPr>
          <a:xfrm>
            <a:off x="6302499" y="2497457"/>
            <a:ext cx="4233339" cy="361055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2" name="Picture 11">
            <a:extLst>
              <a:ext uri="{FF2B5EF4-FFF2-40B4-BE49-F238E27FC236}">
                <a16:creationId xmlns:a16="http://schemas.microsoft.com/office/drawing/2014/main" id="{425BB59A-246E-4221-9556-7A38EE5B09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96694" y="2417485"/>
            <a:ext cx="4381422" cy="3707364"/>
          </a:xfrm>
          <a:prstGeom prst="rect">
            <a:avLst/>
          </a:prstGeom>
        </p:spPr>
      </p:pic>
    </p:spTree>
    <p:extLst>
      <p:ext uri="{BB962C8B-B14F-4D97-AF65-F5344CB8AC3E}">
        <p14:creationId xmlns:p14="http://schemas.microsoft.com/office/powerpoint/2010/main" val="1483298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BD0BC50-CF1D-4086-B483-4387CD3FD45B}"/>
              </a:ext>
            </a:extLst>
          </p:cNvPr>
          <p:cNvSpPr>
            <a:spLocks noGrp="1"/>
          </p:cNvSpPr>
          <p:nvPr>
            <p:ph type="title"/>
          </p:nvPr>
        </p:nvSpPr>
        <p:spPr>
          <a:xfrm>
            <a:off x="838200" y="1162843"/>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5" name="Text Placeholder 2">
            <a:extLst>
              <a:ext uri="{FF2B5EF4-FFF2-40B4-BE49-F238E27FC236}">
                <a16:creationId xmlns:a16="http://schemas.microsoft.com/office/drawing/2014/main" id="{950186DB-18B5-4FDA-928A-4F8C3F456622}"/>
              </a:ext>
            </a:extLst>
          </p:cNvPr>
          <p:cNvSpPr>
            <a:spLocks noGrp="1"/>
          </p:cNvSpPr>
          <p:nvPr>
            <p:ph type="body" idx="1"/>
          </p:nvPr>
        </p:nvSpPr>
        <p:spPr>
          <a:xfrm>
            <a:off x="838200" y="2651759"/>
            <a:ext cx="10515600" cy="352520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96461916"/>
      </p:ext>
    </p:extLst>
  </p:cSld>
  <p:clrMap bg1="lt1" tx1="dk1" bg2="lt2" tx2="dk2" accent1="accent1" accent2="accent2" accent3="accent3" accent4="accent4" accent5="accent5" accent6="accent6" hlink="hlink" folHlink="folHlink"/>
  <p:sldLayoutIdLst>
    <p:sldLayoutId id="2147483654" r:id="rId1"/>
    <p:sldLayoutId id="2147483666" r:id="rId2"/>
    <p:sldLayoutId id="2147483649" r:id="rId3"/>
    <p:sldLayoutId id="2147483650" r:id="rId4"/>
    <p:sldLayoutId id="2147483655" r:id="rId5"/>
    <p:sldLayoutId id="2147483656" r:id="rId6"/>
    <p:sldLayoutId id="2147483657" r:id="rId7"/>
    <p:sldLayoutId id="2147483660" r:id="rId8"/>
    <p:sldLayoutId id="2147483659" r:id="rId9"/>
    <p:sldLayoutId id="2147483662" r:id="rId10"/>
    <p:sldLayoutId id="2147483663" r:id="rId11"/>
    <p:sldLayoutId id="2147483661" r:id="rId12"/>
    <p:sldLayoutId id="2147483658" r:id="rId13"/>
    <p:sldLayoutId id="2147483665" r:id="rId14"/>
    <p:sldLayoutId id="2147483667"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F4F60-FE03-4490-82E3-1A3141323C26}"/>
              </a:ext>
            </a:extLst>
          </p:cNvPr>
          <p:cNvPicPr>
            <a:picLocks noChangeAspect="1"/>
          </p:cNvPicPr>
          <p:nvPr/>
        </p:nvPicPr>
        <p:blipFill>
          <a:blip r:embed="rId2"/>
          <a:stretch>
            <a:fillRect/>
          </a:stretch>
        </p:blipFill>
        <p:spPr>
          <a:xfrm>
            <a:off x="4328854" y="890967"/>
            <a:ext cx="3048504" cy="2988000"/>
          </a:xfrm>
          <a:prstGeom prst="rect">
            <a:avLst/>
          </a:prstGeom>
        </p:spPr>
      </p:pic>
      <p:sp>
        <p:nvSpPr>
          <p:cNvPr id="4" name="Title 1">
            <a:extLst>
              <a:ext uri="{FF2B5EF4-FFF2-40B4-BE49-F238E27FC236}">
                <a16:creationId xmlns:a16="http://schemas.microsoft.com/office/drawing/2014/main" id="{BB12947C-5F57-4529-B2A1-AF99303D250B}"/>
              </a:ext>
            </a:extLst>
          </p:cNvPr>
          <p:cNvSpPr txBox="1">
            <a:spLocks/>
          </p:cNvSpPr>
          <p:nvPr/>
        </p:nvSpPr>
        <p:spPr>
          <a:xfrm>
            <a:off x="1524000" y="3673512"/>
            <a:ext cx="9144000" cy="9519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pc="-300" dirty="0" err="1">
                <a:latin typeface="Metropolis" pitchFamily="2" charset="77"/>
              </a:rPr>
              <a:t>Futurense</a:t>
            </a:r>
            <a:endParaRPr lang="en-US" b="1" spc="-300" dirty="0">
              <a:latin typeface="Metropolis" pitchFamily="2" charset="77"/>
            </a:endParaRPr>
          </a:p>
        </p:txBody>
      </p:sp>
      <p:sp>
        <p:nvSpPr>
          <p:cNvPr id="5" name="Subtitle 2">
            <a:extLst>
              <a:ext uri="{FF2B5EF4-FFF2-40B4-BE49-F238E27FC236}">
                <a16:creationId xmlns:a16="http://schemas.microsoft.com/office/drawing/2014/main" id="{974FE611-E3CC-4B83-9F51-B645E4F3437A}"/>
              </a:ext>
            </a:extLst>
          </p:cNvPr>
          <p:cNvSpPr txBox="1">
            <a:spLocks/>
          </p:cNvSpPr>
          <p:nvPr/>
        </p:nvSpPr>
        <p:spPr>
          <a:xfrm>
            <a:off x="1524000" y="4473033"/>
            <a:ext cx="9144000"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spc="-150" dirty="0">
                <a:latin typeface="Helvetica" pitchFamily="2" charset="0"/>
              </a:rPr>
              <a:t>Democratizing Tech Talent </a:t>
            </a:r>
            <a:br>
              <a:rPr lang="en-US" sz="3200" spc="-150" dirty="0">
                <a:latin typeface="Helvetica" pitchFamily="2" charset="0"/>
              </a:rPr>
            </a:br>
            <a:r>
              <a:rPr lang="en-US" sz="3200" spc="-150" dirty="0">
                <a:latin typeface="Helvetica" pitchFamily="2" charset="0"/>
              </a:rPr>
              <a:t>to deliver impact at scale</a:t>
            </a:r>
          </a:p>
        </p:txBody>
      </p:sp>
    </p:spTree>
    <p:extLst>
      <p:ext uri="{BB962C8B-B14F-4D97-AF65-F5344CB8AC3E}">
        <p14:creationId xmlns:p14="http://schemas.microsoft.com/office/powerpoint/2010/main" val="284946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E7D8-3137-9E4A-F5FA-B2344D2C9C73}"/>
              </a:ext>
            </a:extLst>
          </p:cNvPr>
          <p:cNvSpPr>
            <a:spLocks noGrp="1"/>
          </p:cNvSpPr>
          <p:nvPr>
            <p:ph type="title"/>
          </p:nvPr>
        </p:nvSpPr>
        <p:spPr/>
        <p:txBody>
          <a:bodyPr/>
          <a:lstStyle/>
          <a:p>
            <a:r>
              <a:rPr lang="en-IN" b="1" dirty="0"/>
              <a:t>Health Care Project</a:t>
            </a:r>
          </a:p>
        </p:txBody>
      </p:sp>
    </p:spTree>
    <p:extLst>
      <p:ext uri="{BB962C8B-B14F-4D97-AF65-F5344CB8AC3E}">
        <p14:creationId xmlns:p14="http://schemas.microsoft.com/office/powerpoint/2010/main" val="225475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671485" y="924232"/>
            <a:ext cx="9763432" cy="5270091"/>
          </a:xfrm>
        </p:spPr>
        <p:txBody>
          <a:bodyPr>
            <a:normAutofit fontScale="90000"/>
          </a:bodyPr>
          <a:lstStyle/>
          <a:p>
            <a:pPr algn="l" rtl="0" fontAlgn="base">
              <a:lnSpc>
                <a:spcPct val="150000"/>
              </a:lnSpc>
            </a:pPr>
            <a:r>
              <a:rPr lang="en-US" sz="2000" b="1" i="0" u="sng"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Clean and gain Insights from the Hospital Data</a:t>
            </a:r>
            <a:r>
              <a:rPr lang="en-US" sz="20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Aliah, as a representative of the department, is willing to know if any insights can be gained from the Hospital data (</a:t>
            </a:r>
            <a:r>
              <a:rPr lang="en-US" sz="18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Data/hospitals.csv</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Apart from general information she wants to know which states need more hospital beds at the earliest.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Assist Aliah to gain insights from the data after cleaning it.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10: (Fix the header)</a:t>
            </a:r>
            <a:r>
              <a:rPr lang="en-US" sz="20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Import the hospital data from </a:t>
            </a:r>
            <a:r>
              <a:rPr lang="en-US" sz="18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Data/hospitals.csv</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and make the necessary changes to the header (Do not change the original file).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header uses acronyms that are defined in </a:t>
            </a:r>
            <a:r>
              <a:rPr lang="en-US" sz="18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metadata.csv</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Find the data and rename the headers so that it is more understandable to users who are not familiar with the acronyms. The First cell in the header is missing which should be renamed to State/UT. Rename the other headers in a uniform format.  </a:t>
            </a: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771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671485" y="1347019"/>
            <a:ext cx="9763432" cy="4060723"/>
          </a:xfrm>
        </p:spPr>
        <p:txBody>
          <a:bodyPr>
            <a:normAutofit/>
          </a:bodyPr>
          <a:lstStyle/>
          <a:p>
            <a:pPr algn="l" rtl="0" fontAlgn="base">
              <a:lnSpc>
                <a:spcPct val="150000"/>
              </a:lnSpc>
            </a:pPr>
            <a:r>
              <a:rPr lang="en-US" sz="20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11: (Create a function to alter the data to create uniformity)</a:t>
            </a:r>
            <a:r>
              <a:rPr lang="en-US" sz="20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20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State/UT names have some different formats compared to other census and housing data. Manually identify those differences and fix them so that the State/UT names match exactly with the census and housing data.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 function should be created to perform this operation. Since the same operation is required for another dataset as well.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After the process save the data in a CSV file named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all_hospitals.csv</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in the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US" sz="1600" b="0" i="1"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Clean_Data</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folder </a:t>
            </a:r>
          </a:p>
        </p:txBody>
      </p:sp>
    </p:spTree>
    <p:extLst>
      <p:ext uri="{BB962C8B-B14F-4D97-AF65-F5344CB8AC3E}">
        <p14:creationId xmlns:p14="http://schemas.microsoft.com/office/powerpoint/2010/main" val="10251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671485" y="1347019"/>
            <a:ext cx="9763432" cy="4847304"/>
          </a:xfrm>
        </p:spPr>
        <p:txBody>
          <a:bodyPr>
            <a:norm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12: (Analyze Healthcare facility disparity)</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Visually represent how many hospital beds are there for every 10,000 people in each state or union territory. The national value should also be represented in the same visualization such that the value for each state can be compared to it.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Hint:</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Report three States/UTs which have the least amount of beds for their population so that more beds can be added to the hospitals in respective states. </a:t>
            </a:r>
          </a:p>
        </p:txBody>
      </p:sp>
      <p:pic>
        <p:nvPicPr>
          <p:cNvPr id="7" name="Picture 6">
            <a:extLst>
              <a:ext uri="{FF2B5EF4-FFF2-40B4-BE49-F238E27FC236}">
                <a16:creationId xmlns:a16="http://schemas.microsoft.com/office/drawing/2014/main" id="{709EF879-39A7-977D-839F-67C0A1643746}"/>
              </a:ext>
            </a:extLst>
          </p:cNvPr>
          <p:cNvPicPr>
            <a:picLocks noChangeAspect="1"/>
          </p:cNvPicPr>
          <p:nvPr/>
        </p:nvPicPr>
        <p:blipFill>
          <a:blip r:embed="rId2"/>
          <a:stretch>
            <a:fillRect/>
          </a:stretch>
        </p:blipFill>
        <p:spPr>
          <a:xfrm>
            <a:off x="2732629" y="3775586"/>
            <a:ext cx="1347758" cy="1091381"/>
          </a:xfrm>
          <a:prstGeom prst="rect">
            <a:avLst/>
          </a:prstGeom>
        </p:spPr>
      </p:pic>
    </p:spTree>
    <p:extLst>
      <p:ext uri="{BB962C8B-B14F-4D97-AF65-F5344CB8AC3E}">
        <p14:creationId xmlns:p14="http://schemas.microsoft.com/office/powerpoint/2010/main" val="2376364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907458" y="1445342"/>
            <a:ext cx="8117972" cy="3647768"/>
          </a:xfrm>
        </p:spPr>
        <p:txBody>
          <a:bodyPr>
            <a:noAutofit/>
          </a:bodyPr>
          <a:lstStyle/>
          <a:p>
            <a:pPr rtl="0" fontAlgn="base">
              <a:lnSpc>
                <a:spcPct val="150000"/>
              </a:lnSpc>
            </a:pPr>
            <a:r>
              <a:rPr lang="en-US" sz="1600" b="1" i="0" u="sng"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Government Hospitals Requirement Analysis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Union of Doctors in its meeting passed a resolution that the government hospitals are lacking in numbers in many states, The government has taken notice of the resolution and has asked for a recommendation for the state where a new government hospital can be set up.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Use the government hospital data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Data/government_hospitals.csv</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suggest which state the government should create a new hospital. </a:t>
            </a:r>
          </a:p>
        </p:txBody>
      </p:sp>
    </p:spTree>
    <p:extLst>
      <p:ext uri="{BB962C8B-B14F-4D97-AF65-F5344CB8AC3E}">
        <p14:creationId xmlns:p14="http://schemas.microsoft.com/office/powerpoint/2010/main" val="1708057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99302" y="963561"/>
            <a:ext cx="8058979" cy="5309420"/>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13: (Multi-line header)</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header in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Data/government_hospitals.csv</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is in 2 rows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headers are required to be edited for ease of future use as well as for the sake of uniformity.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Import and update the data in a way that it has the following column names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State/UT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Rural_Government_Hospitals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Rural_Government_Beds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Urban_Government_Hospitals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Urban_Government_Beds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Last_Updated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endPar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CA95E8F4-0136-25AF-EB66-811CB22C2389}"/>
              </a:ext>
            </a:extLst>
          </p:cNvPr>
          <p:cNvPicPr>
            <a:picLocks noChangeAspect="1"/>
          </p:cNvPicPr>
          <p:nvPr/>
        </p:nvPicPr>
        <p:blipFill>
          <a:blip r:embed="rId2"/>
          <a:stretch>
            <a:fillRect/>
          </a:stretch>
        </p:blipFill>
        <p:spPr>
          <a:xfrm>
            <a:off x="1885358" y="1611517"/>
            <a:ext cx="6540887" cy="734485"/>
          </a:xfrm>
          <a:prstGeom prst="rect">
            <a:avLst/>
          </a:prstGeom>
        </p:spPr>
      </p:pic>
    </p:spTree>
    <p:extLst>
      <p:ext uri="{BB962C8B-B14F-4D97-AF65-F5344CB8AC3E}">
        <p14:creationId xmlns:p14="http://schemas.microsoft.com/office/powerpoint/2010/main" val="70270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CC7F-7886-A9BC-DC45-C0B13FE5A87D}"/>
              </a:ext>
            </a:extLst>
          </p:cNvPr>
          <p:cNvSpPr>
            <a:spLocks noGrp="1"/>
          </p:cNvSpPr>
          <p:nvPr>
            <p:ph type="title"/>
          </p:nvPr>
        </p:nvSpPr>
        <p:spPr>
          <a:xfrm>
            <a:off x="1710813" y="1002890"/>
            <a:ext cx="9635613" cy="4522840"/>
          </a:xfrm>
        </p:spPr>
        <p:txBody>
          <a:bodyPr>
            <a:noAutofit/>
          </a:bodyPr>
          <a:lstStyle/>
          <a:p>
            <a:pPr algn="l" rtl="0" fontAlgn="base">
              <a:lnSpc>
                <a:spcPct val="150000"/>
              </a:lnSpc>
            </a:pPr>
            <a:r>
              <a:rPr lang="en-US" sz="1800" b="1"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Problem Statement 14: (Data update and code reuse)</a:t>
            </a:r>
            <a: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a:t>
            </a:r>
            <a:br>
              <a:rPr lang="en-US" sz="18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Last_Updated</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column contains a date that is in the format  DD.MM.YYYY but in the future, the date is required in a different format (YYYY-MM-DD)  update the date to the required format.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State/UT names have some different formats compared to other census and housing data. Fix those issues using the function created earlier. If the function created earlier for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all_hospitals</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cannot be used for </a:t>
            </a:r>
            <a:r>
              <a:rPr lang="en-US" sz="1600" b="0" i="0" dirty="0" err="1">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government_hospital</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then edit the function so that it can be used for both. </a:t>
            </a:r>
            <a:b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br>
            <a:r>
              <a:rPr lang="en-US" sz="1600" dirty="0">
                <a:solidFill>
                  <a:srgbClr val="000000"/>
                </a:solidFill>
                <a:highlight>
                  <a:srgbClr val="FFFFFF"/>
                </a:highlight>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Create a new file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“government_hospital.csv” </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 the </a:t>
            </a:r>
            <a:r>
              <a:rPr lang="en-US" sz="1600" b="0" i="1"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“Clean”</a:t>
            </a:r>
            <a:r>
              <a:rPr lang="en-US" sz="1600" b="0" i="0" dirty="0">
                <a:solidFill>
                  <a:srgbClr val="000000"/>
                </a:solidFill>
                <a:effectLst/>
                <a:highlight>
                  <a:srgbClr val="FFFFFF"/>
                </a:highlight>
                <a:latin typeface="Roboto" panose="02000000000000000000" pitchFamily="2" charset="0"/>
                <a:ea typeface="Roboto" panose="02000000000000000000" pitchFamily="2" charset="0"/>
                <a:cs typeface="Roboto" panose="02000000000000000000" pitchFamily="2" charset="0"/>
              </a:rPr>
              <a:t> folder and save all the government hospital data after the update. </a:t>
            </a:r>
          </a:p>
        </p:txBody>
      </p:sp>
    </p:spTree>
    <p:extLst>
      <p:ext uri="{BB962C8B-B14F-4D97-AF65-F5344CB8AC3E}">
        <p14:creationId xmlns:p14="http://schemas.microsoft.com/office/powerpoint/2010/main" val="32298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4FFDF33D65F9488896396C468E6190" ma:contentTypeVersion="6" ma:contentTypeDescription="Create a new document." ma:contentTypeScope="" ma:versionID="cf05ef7b2f5d59a9995fceb0582f3bd7">
  <xsd:schema xmlns:xsd="http://www.w3.org/2001/XMLSchema" xmlns:xs="http://www.w3.org/2001/XMLSchema" xmlns:p="http://schemas.microsoft.com/office/2006/metadata/properties" xmlns:ns2="29e52b05-3c27-4342-baf6-b8d6f821141b" xmlns:ns3="870f2515-17d8-417d-8fac-49f012abc70f" targetNamespace="http://schemas.microsoft.com/office/2006/metadata/properties" ma:root="true" ma:fieldsID="3eca806d8293136824a1ec942504b980" ns2:_="" ns3:_="">
    <xsd:import namespace="29e52b05-3c27-4342-baf6-b8d6f821141b"/>
    <xsd:import namespace="870f2515-17d8-417d-8fac-49f012abc70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e52b05-3c27-4342-baf6-b8d6f82114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70f2515-17d8-417d-8fac-49f012abc7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9FDC4C-5A7B-4757-9139-721DA111F319}"/>
</file>

<file path=customXml/itemProps2.xml><?xml version="1.0" encoding="utf-8"?>
<ds:datastoreItem xmlns:ds="http://schemas.openxmlformats.org/officeDocument/2006/customXml" ds:itemID="{77B11231-5B99-402C-BE1B-02992418C09D}"/>
</file>

<file path=customXml/itemProps3.xml><?xml version="1.0" encoding="utf-8"?>
<ds:datastoreItem xmlns:ds="http://schemas.openxmlformats.org/officeDocument/2006/customXml" ds:itemID="{BD0CF9CD-93A4-48A3-B5C1-5BAFE66A1DB5}"/>
</file>

<file path=docProps/app.xml><?xml version="1.0" encoding="utf-8"?>
<Properties xmlns="http://schemas.openxmlformats.org/officeDocument/2006/extended-properties" xmlns:vt="http://schemas.openxmlformats.org/officeDocument/2006/docPropsVTypes">
  <TotalTime>455</TotalTime>
  <Words>717</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Helvetica</vt:lpstr>
      <vt:lpstr>Metropolis</vt:lpstr>
      <vt:lpstr>Roboto</vt:lpstr>
      <vt:lpstr>Office Theme</vt:lpstr>
      <vt:lpstr>PowerPoint Presentation</vt:lpstr>
      <vt:lpstr>Health Care Project</vt:lpstr>
      <vt:lpstr>Clean and gain Insights from the Hospital Data   Aliah, as a representative of the department, is willing to know if any insights can be gained from the Hospital data (Data/hospitals.csv). Apart from general information she wants to know which states need more hospital beds at the earliest.  Assist Aliah to gain insights from the data after cleaning it.     Problem Statement 10: (Fix the header)   Import the hospital data from Data/hospitals.csv and make the necessary changes to the header (Do not change the original file).  The header uses acronyms that are defined in metadata.csv. Find the data and rename the headers so that it is more understandable to users who are not familiar with the acronyms. The First cell in the header is missing which should be renamed to State/UT. Rename the other headers in a uniform format.  </vt:lpstr>
      <vt:lpstr>Problem Statement 11: (Create a function to alter the data to create uniformity)   The State/UT names have some different formats compared to other census and housing data. Manually identify those differences and fix them so that the State/UT names match exactly with the census and housing data.   A function should be created to perform this operation. Since the same operation is required for another dataset as well.   After the process save the data in a CSV file named “all_hospitals.csv” in the “Clean_Data” folder </vt:lpstr>
      <vt:lpstr>Problem Statement 12: (Analyze Healthcare facility disparity)   Visually represent how many hospital beds are there for every 10,000 people in each state or union territory. The national value should also be represented in the same visualization such that the value for each state can be compared to it.     Hint:   Report three States/UTs which have the least amount of beds for their population so that more beds can be added to the hospitals in respective states. </vt:lpstr>
      <vt:lpstr>Government Hospitals Requirement Analysis   The Union of Doctors in its meeting passed a resolution that the government hospitals are lacking in numbers in many states, The government has taken notice of the resolution and has asked for a recommendation for the state where a new government hospital can be set up.   Use the government hospital data (Data/government_hospitals.csv) to suggest which state the government should create a new hospital. </vt:lpstr>
      <vt:lpstr>Problem Statement 13: (Multi-line header)  The header in (Data/government_hospitals.csv) is in 2 rows     The headers are required to be edited for ease of future use as well as for the sake of uniformity.     Import and update the data in a way that it has the following column names  State/UT  * Rural_Government_Hospitals  * Rural_Government_Beds  * Urban_Government_Hospitals  * Urban_Government_Beds  * Last_Updated  </vt:lpstr>
      <vt:lpstr>Problem Statement 14: (Data update and code reuse)    The ”Last_Updated” column contains a date that is in the format  DD.MM.YYYY but in the future, the date is required in a different format (YYYY-MM-DD)  update the date to the required format.  The State/UT names have some different formats compared to other census and housing data. Fix those issues using the function created earlier. If the function created earlier for all_hospitals cannot be used for government_hospital then edit the function so that it can be used for both.   Create a new file “government_hospital.csv” in the “Clean” folder and save all the government hospital data after the update.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 Jackson</dc:creator>
  <cp:lastModifiedBy>Jacob jojy</cp:lastModifiedBy>
  <cp:revision>24</cp:revision>
  <dcterms:created xsi:type="dcterms:W3CDTF">2022-12-05T10:10:22Z</dcterms:created>
  <dcterms:modified xsi:type="dcterms:W3CDTF">2024-04-19T07:48:13Z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0x010100CA4FFDF33D65F9488896396C468E6190</vt:lpwstr>
  </property>
</Properties>
</file>