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6619-A10D-44EA-B3E4-C8F2875E2B2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8C7D-A449-4A0B-AF67-4994D98F4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00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6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938331-CD96-44BE-94D2-1545C390289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DBA9-82D3-40B9-849C-55FB1815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5A6F-49EF-4EDA-B4F1-59E0553E9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39298" cy="3329581"/>
          </a:xfrm>
        </p:spPr>
        <p:txBody>
          <a:bodyPr/>
          <a:lstStyle/>
          <a:p>
            <a:r>
              <a:rPr lang="en-US" dirty="0"/>
              <a:t>Fundamental Concept of Computer</a:t>
            </a:r>
          </a:p>
        </p:txBody>
      </p:sp>
    </p:spTree>
    <p:extLst>
      <p:ext uri="{BB962C8B-B14F-4D97-AF65-F5344CB8AC3E}">
        <p14:creationId xmlns:p14="http://schemas.microsoft.com/office/powerpoint/2010/main" val="41947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9" y="1349845"/>
            <a:ext cx="8946541" cy="1006805"/>
          </a:xfrm>
        </p:spPr>
        <p:txBody>
          <a:bodyPr>
            <a:normAutofit/>
          </a:bodyPr>
          <a:lstStyle/>
          <a:p>
            <a:r>
              <a:rPr lang="en-US" sz="2400" dirty="0"/>
              <a:t>Computer has some important features that made it so popular and useful machine. Some of them are: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C0C51-6A23-4ABE-BAC1-E249D72B3AA9}"/>
              </a:ext>
            </a:extLst>
          </p:cNvPr>
          <p:cNvSpPr txBox="1"/>
          <p:nvPr/>
        </p:nvSpPr>
        <p:spPr>
          <a:xfrm>
            <a:off x="4536830" y="4132019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of 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9DD27-8A19-4AE9-B11E-EFC0057240F6}"/>
              </a:ext>
            </a:extLst>
          </p:cNvPr>
          <p:cNvSpPr txBox="1"/>
          <p:nvPr/>
        </p:nvSpPr>
        <p:spPr>
          <a:xfrm>
            <a:off x="3933161" y="29557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D9D39-4B45-424B-8D0F-F01498F6CD7B}"/>
              </a:ext>
            </a:extLst>
          </p:cNvPr>
          <p:cNvSpPr txBox="1"/>
          <p:nvPr/>
        </p:nvSpPr>
        <p:spPr>
          <a:xfrm>
            <a:off x="6494257" y="332507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67BCF-5092-4181-A241-67F0E89A101A}"/>
              </a:ext>
            </a:extLst>
          </p:cNvPr>
          <p:cNvSpPr txBox="1"/>
          <p:nvPr/>
        </p:nvSpPr>
        <p:spPr>
          <a:xfrm>
            <a:off x="7942385" y="50321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versatility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31871-3FDB-4426-A539-A600020C4D62}"/>
              </a:ext>
            </a:extLst>
          </p:cNvPr>
          <p:cNvSpPr txBox="1"/>
          <p:nvPr/>
        </p:nvSpPr>
        <p:spPr>
          <a:xfrm>
            <a:off x="4733560" y="530829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diligence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96750-6B18-4625-AA71-D9274C04F192}"/>
              </a:ext>
            </a:extLst>
          </p:cNvPr>
          <p:cNvSpPr txBox="1"/>
          <p:nvPr/>
        </p:nvSpPr>
        <p:spPr>
          <a:xfrm>
            <a:off x="2606622" y="430758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177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05" y="1318965"/>
            <a:ext cx="10141068" cy="3274909"/>
          </a:xfrm>
        </p:spPr>
        <p:txBody>
          <a:bodyPr>
            <a:normAutofit/>
          </a:bodyPr>
          <a:lstStyle/>
          <a:p>
            <a:r>
              <a:rPr lang="en-US" sz="2400" dirty="0"/>
              <a:t>Computer can work at very high speed. </a:t>
            </a:r>
          </a:p>
          <a:p>
            <a:r>
              <a:rPr lang="en-US" sz="2400" dirty="0"/>
              <a:t>The speed of computer is measured in fractions of seconds.</a:t>
            </a:r>
          </a:p>
          <a:p>
            <a:r>
              <a:rPr lang="en-US" sz="2400" dirty="0"/>
              <a:t>It can perform complex calculations in seconds which can take years for humans.</a:t>
            </a:r>
          </a:p>
          <a:p>
            <a:r>
              <a:rPr lang="en-US" sz="2400" dirty="0"/>
              <a:t>Computers can process Millions Instruction per Second(MIPS).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D5987-424F-4B41-8466-30CEF838DF9C}"/>
              </a:ext>
            </a:extLst>
          </p:cNvPr>
          <p:cNvSpPr txBox="1"/>
          <p:nvPr/>
        </p:nvSpPr>
        <p:spPr>
          <a:xfrm>
            <a:off x="2718033" y="3665989"/>
            <a:ext cx="5041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1G= millisecond</a:t>
            </a:r>
          </a:p>
          <a:p>
            <a:r>
              <a:rPr lang="en-US" sz="3600" dirty="0"/>
              <a:t>2g = microsecond</a:t>
            </a:r>
          </a:p>
          <a:p>
            <a:r>
              <a:rPr lang="en-US" sz="3600" dirty="0"/>
              <a:t>3g = nanosecond</a:t>
            </a:r>
          </a:p>
          <a:p>
            <a:r>
              <a:rPr lang="en-US" sz="3600" dirty="0"/>
              <a:t>4</a:t>
            </a:r>
            <a:r>
              <a:rPr lang="en-US" sz="3600" baseline="30000" dirty="0"/>
              <a:t>th</a:t>
            </a:r>
            <a:r>
              <a:rPr lang="en-US" sz="3600" dirty="0"/>
              <a:t> = picosecond</a:t>
            </a:r>
          </a:p>
        </p:txBody>
      </p:sp>
    </p:spTree>
    <p:extLst>
      <p:ext uri="{BB962C8B-B14F-4D97-AF65-F5344CB8AC3E}">
        <p14:creationId xmlns:p14="http://schemas.microsoft.com/office/powerpoint/2010/main" val="26117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44437"/>
            <a:ext cx="10141068" cy="3274909"/>
          </a:xfrm>
        </p:spPr>
        <p:txBody>
          <a:bodyPr>
            <a:normAutofit/>
          </a:bodyPr>
          <a:lstStyle/>
          <a:p>
            <a:r>
              <a:rPr lang="en-US" sz="2400" dirty="0"/>
              <a:t>Computer can produce extremely accurate results.</a:t>
            </a:r>
          </a:p>
          <a:p>
            <a:r>
              <a:rPr lang="en-US" sz="2400" dirty="0"/>
              <a:t>Computer are 100% accurate machines.</a:t>
            </a:r>
          </a:p>
          <a:p>
            <a:r>
              <a:rPr lang="en-US" sz="2400" dirty="0"/>
              <a:t>The errors are produced only if the given input or instructions are incorrect. It is called Garbage In Garbage Out (GIGO).</a:t>
            </a:r>
          </a:p>
        </p:txBody>
      </p:sp>
    </p:spTree>
    <p:extLst>
      <p:ext uri="{BB962C8B-B14F-4D97-AF65-F5344CB8AC3E}">
        <p14:creationId xmlns:p14="http://schemas.microsoft.com/office/powerpoint/2010/main" val="15935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44437"/>
            <a:ext cx="10141068" cy="3274909"/>
          </a:xfrm>
        </p:spPr>
        <p:txBody>
          <a:bodyPr>
            <a:normAutofit/>
          </a:bodyPr>
          <a:lstStyle/>
          <a:p>
            <a:r>
              <a:rPr lang="en-US" sz="2400" dirty="0"/>
              <a:t>Computers can perform wide range of tasks.</a:t>
            </a:r>
          </a:p>
          <a:p>
            <a:r>
              <a:rPr lang="en-US" sz="2400" dirty="0"/>
              <a:t>Computer can be used in almost any sectors like health, education, business, research etc.</a:t>
            </a:r>
          </a:p>
          <a:p>
            <a:r>
              <a:rPr lang="en-US" sz="2400" dirty="0"/>
              <a:t>Versatility refers to the capability of a computer to perform different kinds of works with same accuracy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31725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466" y="1306206"/>
            <a:ext cx="10141068" cy="3274909"/>
          </a:xfrm>
        </p:spPr>
        <p:txBody>
          <a:bodyPr>
            <a:normAutofit/>
          </a:bodyPr>
          <a:lstStyle/>
          <a:p>
            <a:r>
              <a:rPr lang="en-US" sz="2400" dirty="0"/>
              <a:t>A computer can perform millions of tasks or calculations with the same consistency and accuracy.</a:t>
            </a:r>
          </a:p>
          <a:p>
            <a:r>
              <a:rPr lang="en-US" sz="2400" dirty="0"/>
              <a:t>It doesn’t feel any fatigue or lack of concentration.</a:t>
            </a:r>
          </a:p>
          <a:p>
            <a:r>
              <a:rPr lang="en-US" sz="2400" dirty="0"/>
              <a:t>Computers can perform repetitive tasks without losing its speed and accuracy, without feeling bored.</a:t>
            </a:r>
          </a:p>
        </p:txBody>
      </p:sp>
    </p:spTree>
    <p:extLst>
      <p:ext uri="{BB962C8B-B14F-4D97-AF65-F5344CB8AC3E}">
        <p14:creationId xmlns:p14="http://schemas.microsoft.com/office/powerpoint/2010/main" val="4883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16" y="1443473"/>
            <a:ext cx="10141068" cy="3274909"/>
          </a:xfrm>
        </p:spPr>
        <p:txBody>
          <a:bodyPr>
            <a:normAutofit/>
          </a:bodyPr>
          <a:lstStyle/>
          <a:p>
            <a:r>
              <a:rPr lang="en-US" sz="2400" dirty="0"/>
              <a:t>Computers can store huge amount of data, instructions and software.</a:t>
            </a:r>
          </a:p>
          <a:p>
            <a:r>
              <a:rPr lang="en-US" sz="2400" dirty="0"/>
              <a:t>It can store data both temporarily an permanently.</a:t>
            </a:r>
          </a:p>
          <a:p>
            <a:r>
              <a:rPr lang="en-US" sz="2400" dirty="0"/>
              <a:t>Storage of computers are measured in bytes, kilobytes, megabytes, gigabytes, terabytes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B6E5C-B11D-48E2-ACD0-6E6EA7EA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42" y="3599444"/>
            <a:ext cx="571244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Gif - Strobe">
            <a:extLst>
              <a:ext uri="{FF2B5EF4-FFF2-40B4-BE49-F238E27FC236}">
                <a16:creationId xmlns:a16="http://schemas.microsoft.com/office/drawing/2014/main" id="{00FC74D9-450D-469F-B595-A1624377A4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19"/>
            <a:ext cx="12143288" cy="64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8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C640-FAE6-4806-BAFB-1F128F96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71499"/>
            <a:ext cx="9404723" cy="738519"/>
          </a:xfrm>
        </p:spPr>
        <p:txBody>
          <a:bodyPr/>
          <a:lstStyle/>
          <a:p>
            <a:r>
              <a:rPr lang="en-US" sz="4800" dirty="0"/>
              <a:t>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3DCD-CACD-4E46-81A8-38E083D7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79134"/>
            <a:ext cx="8946541" cy="3993160"/>
          </a:xfrm>
        </p:spPr>
        <p:txBody>
          <a:bodyPr>
            <a:normAutofit/>
          </a:bodyPr>
          <a:lstStyle/>
          <a:p>
            <a:r>
              <a:rPr lang="en-US" sz="2800" dirty="0"/>
              <a:t>Derived from Latin word “</a:t>
            </a:r>
            <a:r>
              <a:rPr lang="en-US" sz="2800" dirty="0" err="1"/>
              <a:t>computare</a:t>
            </a:r>
            <a:r>
              <a:rPr lang="en-US" sz="2800" dirty="0"/>
              <a:t>” which means to calculate.</a:t>
            </a:r>
          </a:p>
          <a:p>
            <a:r>
              <a:rPr lang="en-US" sz="2800" dirty="0"/>
              <a:t>Is an electronic device.</a:t>
            </a:r>
          </a:p>
          <a:p>
            <a:r>
              <a:rPr lang="en-US" sz="2800" dirty="0"/>
              <a:t>It performs variety of task according to set of instructions given to it.</a:t>
            </a:r>
          </a:p>
          <a:p>
            <a:r>
              <a:rPr lang="en-US" sz="2800" dirty="0"/>
              <a:t>It accepts raw data from user and produce meaningful results.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3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4E45-08C7-4285-B455-CB6D3F23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10" y="1938260"/>
            <a:ext cx="8946541" cy="3456265"/>
          </a:xfrm>
        </p:spPr>
        <p:txBody>
          <a:bodyPr>
            <a:normAutofit/>
          </a:bodyPr>
          <a:lstStyle/>
          <a:p>
            <a:r>
              <a:rPr lang="en-US" sz="3600" dirty="0"/>
              <a:t>Computer is an electronic device that accepts raw data from user, process them according to the given instructions, and display the result.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94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29C-0178-413F-B99F-5E40675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CFE-D1EB-4E63-8A74-C8705E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9341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The working principal of computer is based on four steps. They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Processing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Output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Storage</a:t>
            </a:r>
          </a:p>
        </p:txBody>
      </p:sp>
      <p:pic>
        <p:nvPicPr>
          <p:cNvPr id="1026" name="Picture 2" descr="Facebook">
            <a:extLst>
              <a:ext uri="{FF2B5EF4-FFF2-40B4-BE49-F238E27FC236}">
                <a16:creationId xmlns:a16="http://schemas.microsoft.com/office/drawing/2014/main" id="{022A89DF-322E-4798-A921-804A62CC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42" y="2407478"/>
            <a:ext cx="5718674" cy="320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938F-9306-469C-9041-9014212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890-8FB1-47BC-B70A-1F467B6D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490211"/>
            <a:ext cx="10316915" cy="4365466"/>
          </a:xfrm>
        </p:spPr>
        <p:txBody>
          <a:bodyPr>
            <a:normAutofit/>
          </a:bodyPr>
          <a:lstStyle/>
          <a:p>
            <a:r>
              <a:rPr lang="en-US" sz="2400" dirty="0"/>
              <a:t>In this step, computer takes raw data and instruction from the user.</a:t>
            </a:r>
          </a:p>
          <a:p>
            <a:r>
              <a:rPr lang="en-US" sz="2400" dirty="0"/>
              <a:t>Anything that computer receives from user for processing is called input.</a:t>
            </a:r>
          </a:p>
          <a:p>
            <a:r>
              <a:rPr lang="en-US" sz="2400" dirty="0"/>
              <a:t>The devices that are used to provide data and instruction to the computer are called Input devices.</a:t>
            </a:r>
          </a:p>
          <a:p>
            <a:r>
              <a:rPr lang="en-US" sz="2400" dirty="0"/>
              <a:t>Input devices accepts data from user, convert them into machine understandable language and send them to processor for processing.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Keyboard, Mouse, Joystick, Camera, Touchpad, Microphone..</a:t>
            </a:r>
          </a:p>
        </p:txBody>
      </p:sp>
    </p:spTree>
    <p:extLst>
      <p:ext uri="{BB962C8B-B14F-4D97-AF65-F5344CB8AC3E}">
        <p14:creationId xmlns:p14="http://schemas.microsoft.com/office/powerpoint/2010/main" val="27408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938F-9306-469C-9041-9014212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890-8FB1-47BC-B70A-1F467B6D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490211"/>
            <a:ext cx="10316915" cy="4365466"/>
          </a:xfrm>
        </p:spPr>
        <p:txBody>
          <a:bodyPr>
            <a:normAutofit/>
          </a:bodyPr>
          <a:lstStyle/>
          <a:p>
            <a:r>
              <a:rPr lang="en-US" sz="2400" dirty="0"/>
              <a:t>In this step, computer (CPU) processes the input raw data according to the instruction from the user.</a:t>
            </a:r>
          </a:p>
          <a:p>
            <a:r>
              <a:rPr lang="en-US" sz="2400" dirty="0"/>
              <a:t>The processing in computer is done by the Central Processing Unit(CPU).</a:t>
            </a:r>
          </a:p>
          <a:p>
            <a:r>
              <a:rPr lang="en-US" sz="2400" dirty="0"/>
              <a:t>CPU is also called the brain of computer system.</a:t>
            </a:r>
          </a:p>
          <a:p>
            <a:r>
              <a:rPr lang="en-US" sz="2400" dirty="0"/>
              <a:t>CPU accepts the data sent by input device, process them to obtain a result and send the result to output devices.</a:t>
            </a:r>
          </a:p>
        </p:txBody>
      </p:sp>
    </p:spTree>
    <p:extLst>
      <p:ext uri="{BB962C8B-B14F-4D97-AF65-F5344CB8AC3E}">
        <p14:creationId xmlns:p14="http://schemas.microsoft.com/office/powerpoint/2010/main" val="23227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938F-9306-469C-9041-9014212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890-8FB1-47BC-B70A-1F467B6D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490211"/>
            <a:ext cx="10316915" cy="4365466"/>
          </a:xfrm>
        </p:spPr>
        <p:txBody>
          <a:bodyPr>
            <a:normAutofit/>
          </a:bodyPr>
          <a:lstStyle/>
          <a:p>
            <a:r>
              <a:rPr lang="en-US" sz="2400" dirty="0"/>
              <a:t>In this step, Computer stores the result of processing for future use.</a:t>
            </a:r>
          </a:p>
          <a:p>
            <a:r>
              <a:rPr lang="en-US" sz="2400" dirty="0"/>
              <a:t>Computer can store data temporarily as well as permanently.</a:t>
            </a:r>
          </a:p>
          <a:p>
            <a:r>
              <a:rPr lang="en-US" sz="2400" dirty="0"/>
              <a:t>The devices that are used to store data and information for future use are </a:t>
            </a:r>
            <a:r>
              <a:rPr lang="en-US" sz="2400"/>
              <a:t>called storage </a:t>
            </a:r>
            <a:r>
              <a:rPr lang="en-US" sz="2400" dirty="0"/>
              <a:t>devices.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RAM, ROM, HDD,SSD, Floppy Disk ..</a:t>
            </a:r>
          </a:p>
        </p:txBody>
      </p:sp>
    </p:spTree>
    <p:extLst>
      <p:ext uri="{BB962C8B-B14F-4D97-AF65-F5344CB8AC3E}">
        <p14:creationId xmlns:p14="http://schemas.microsoft.com/office/powerpoint/2010/main" val="5818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938F-9306-469C-9041-9014212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890-8FB1-47BC-B70A-1F467B6D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490211"/>
            <a:ext cx="10316915" cy="4365466"/>
          </a:xfrm>
        </p:spPr>
        <p:txBody>
          <a:bodyPr>
            <a:normAutofit/>
          </a:bodyPr>
          <a:lstStyle/>
          <a:p>
            <a:r>
              <a:rPr lang="en-US" sz="2400" dirty="0"/>
              <a:t>In this step, Computer displays the result of processing to the user.</a:t>
            </a:r>
          </a:p>
          <a:p>
            <a:r>
              <a:rPr lang="en-US" sz="2400" dirty="0"/>
              <a:t>Anything that computer displays to the user after processing is called output.</a:t>
            </a:r>
          </a:p>
          <a:p>
            <a:r>
              <a:rPr lang="en-US" sz="2400" dirty="0"/>
              <a:t>The devices that are used to display the result of processing to the user are called output devices.</a:t>
            </a:r>
          </a:p>
          <a:p>
            <a:r>
              <a:rPr lang="en-US" sz="2400" dirty="0"/>
              <a:t>Output devices accepts the result of processing from processor, convert them into human understandable language and send them to user as output.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Monitor, Printer, Speaker, Projector, Plotter..</a:t>
            </a:r>
          </a:p>
        </p:txBody>
      </p:sp>
    </p:spTree>
    <p:extLst>
      <p:ext uri="{BB962C8B-B14F-4D97-AF65-F5344CB8AC3E}">
        <p14:creationId xmlns:p14="http://schemas.microsoft.com/office/powerpoint/2010/main" val="36570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31F4-5F8F-42CC-9679-520F1E34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8840"/>
            <a:ext cx="8946541" cy="5669559"/>
          </a:xfrm>
        </p:spPr>
        <p:txBody>
          <a:bodyPr/>
          <a:lstStyle/>
          <a:p>
            <a:r>
              <a:rPr lang="en-US" dirty="0"/>
              <a:t>Input devices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Accepts data from the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Converts the data into machine understandable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 the data to processor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/>
              <a:t>Processor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Accepts data from input device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Process data according to instruction to get result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Send the result to the output device</a:t>
            </a: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dirty="0"/>
              <a:t>Output device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dirty="0"/>
              <a:t>Accepts result from processor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dirty="0"/>
              <a:t>Converts result into human understandable format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dirty="0"/>
              <a:t>Displays the result to the user</a:t>
            </a:r>
          </a:p>
          <a:p>
            <a:pPr marL="9144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79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544</TotalTime>
  <Words>694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Fundamental Concept of Computer</vt:lpstr>
      <vt:lpstr>Computer</vt:lpstr>
      <vt:lpstr>PowerPoint Presentation</vt:lpstr>
      <vt:lpstr>Working Principle of Computer</vt:lpstr>
      <vt:lpstr>Input</vt:lpstr>
      <vt:lpstr>Processing</vt:lpstr>
      <vt:lpstr>Storage </vt:lpstr>
      <vt:lpstr>Output </vt:lpstr>
      <vt:lpstr>PowerPoint Presentation</vt:lpstr>
      <vt:lpstr>Characteristics of Computer</vt:lpstr>
      <vt:lpstr>Speed</vt:lpstr>
      <vt:lpstr>Accuracy</vt:lpstr>
      <vt:lpstr>Versatility</vt:lpstr>
      <vt:lpstr>Diligence</vt:lpstr>
      <vt:lpstr>Storage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 of Computer</dc:title>
  <dc:creator>neexal-online</dc:creator>
  <cp:lastModifiedBy>neexal-online</cp:lastModifiedBy>
  <cp:revision>37</cp:revision>
  <dcterms:created xsi:type="dcterms:W3CDTF">2021-06-24T20:47:18Z</dcterms:created>
  <dcterms:modified xsi:type="dcterms:W3CDTF">2021-06-29T09:11:43Z</dcterms:modified>
</cp:coreProperties>
</file>