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5FEF57-3CAD-4609-B1FC-3DA5BD7FA50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9B6DD48-324C-41BA-89DB-231562723337}">
      <dgm:prSet phldrT="[Text]"/>
      <dgm:spPr/>
      <dgm:t>
        <a:bodyPr/>
        <a:lstStyle/>
        <a:p>
          <a:r>
            <a:rPr lang="en-US" dirty="0"/>
            <a:t>Input</a:t>
          </a:r>
        </a:p>
      </dgm:t>
    </dgm:pt>
    <dgm:pt modelId="{E345D510-21A5-4E74-A8E7-7FC4191B3293}" type="parTrans" cxnId="{4DD5FF00-E73A-467F-AFA0-0DAB23ED710A}">
      <dgm:prSet/>
      <dgm:spPr/>
      <dgm:t>
        <a:bodyPr/>
        <a:lstStyle/>
        <a:p>
          <a:endParaRPr lang="en-US"/>
        </a:p>
      </dgm:t>
    </dgm:pt>
    <dgm:pt modelId="{EBD05F64-A747-449B-AF14-68882ACDEAED}" type="sibTrans" cxnId="{4DD5FF00-E73A-467F-AFA0-0DAB23ED710A}">
      <dgm:prSet/>
      <dgm:spPr/>
      <dgm:t>
        <a:bodyPr/>
        <a:lstStyle/>
        <a:p>
          <a:endParaRPr lang="en-US"/>
        </a:p>
      </dgm:t>
    </dgm:pt>
    <dgm:pt modelId="{FE1F8DE2-737D-42C9-AB54-D3ABEDF2A70D}">
      <dgm:prSet phldrT="[Text]"/>
      <dgm:spPr/>
      <dgm:t>
        <a:bodyPr/>
        <a:lstStyle/>
        <a:p>
          <a:r>
            <a:rPr lang="en-US" dirty="0"/>
            <a:t>Process</a:t>
          </a:r>
        </a:p>
      </dgm:t>
    </dgm:pt>
    <dgm:pt modelId="{22DBC400-C400-4BB8-8E5B-81F774D6CEDA}" type="parTrans" cxnId="{D9DF35F1-EEA0-455C-9CBE-1F2A3DAC73DC}">
      <dgm:prSet/>
      <dgm:spPr/>
      <dgm:t>
        <a:bodyPr/>
        <a:lstStyle/>
        <a:p>
          <a:endParaRPr lang="en-US"/>
        </a:p>
      </dgm:t>
    </dgm:pt>
    <dgm:pt modelId="{7D7CA9A7-E1D5-4087-A343-57858E71F5E5}" type="sibTrans" cxnId="{D9DF35F1-EEA0-455C-9CBE-1F2A3DAC73DC}">
      <dgm:prSet/>
      <dgm:spPr/>
      <dgm:t>
        <a:bodyPr/>
        <a:lstStyle/>
        <a:p>
          <a:endParaRPr lang="en-US"/>
        </a:p>
      </dgm:t>
    </dgm:pt>
    <dgm:pt modelId="{E5BCA68D-F7F4-428B-A1CA-47AE8866E1F2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04294C83-EF36-4D94-8293-1747071F7514}" type="parTrans" cxnId="{B33B12D6-5583-497F-91BA-571791CCE9E1}">
      <dgm:prSet/>
      <dgm:spPr/>
      <dgm:t>
        <a:bodyPr/>
        <a:lstStyle/>
        <a:p>
          <a:endParaRPr lang="en-US"/>
        </a:p>
      </dgm:t>
    </dgm:pt>
    <dgm:pt modelId="{915DA489-C3C9-4466-A362-20D364744D7E}" type="sibTrans" cxnId="{B33B12D6-5583-497F-91BA-571791CCE9E1}">
      <dgm:prSet/>
      <dgm:spPr/>
      <dgm:t>
        <a:bodyPr/>
        <a:lstStyle/>
        <a:p>
          <a:endParaRPr lang="en-US"/>
        </a:p>
      </dgm:t>
    </dgm:pt>
    <dgm:pt modelId="{81EF2EB4-DD33-4BC4-B47A-450694D28322}" type="pres">
      <dgm:prSet presAssocID="{8D5FEF57-3CAD-4609-B1FC-3DA5BD7FA50F}" presName="Name0" presStyleCnt="0">
        <dgm:presLayoutVars>
          <dgm:dir/>
          <dgm:resizeHandles val="exact"/>
        </dgm:presLayoutVars>
      </dgm:prSet>
      <dgm:spPr/>
    </dgm:pt>
    <dgm:pt modelId="{4398ABDF-4595-4D74-B000-ADE12C1FFF31}" type="pres">
      <dgm:prSet presAssocID="{99B6DD48-324C-41BA-89DB-231562723337}" presName="node" presStyleLbl="node1" presStyleIdx="0" presStyleCnt="3">
        <dgm:presLayoutVars>
          <dgm:bulletEnabled val="1"/>
        </dgm:presLayoutVars>
      </dgm:prSet>
      <dgm:spPr/>
    </dgm:pt>
    <dgm:pt modelId="{840E97EF-6D50-41E7-9799-55BF106DDFB8}" type="pres">
      <dgm:prSet presAssocID="{EBD05F64-A747-449B-AF14-68882ACDEAED}" presName="sibTrans" presStyleLbl="sibTrans2D1" presStyleIdx="0" presStyleCnt="2"/>
      <dgm:spPr/>
    </dgm:pt>
    <dgm:pt modelId="{393909C2-6901-4F09-A775-3B4E5F528DE7}" type="pres">
      <dgm:prSet presAssocID="{EBD05F64-A747-449B-AF14-68882ACDEAED}" presName="connectorText" presStyleLbl="sibTrans2D1" presStyleIdx="0" presStyleCnt="2"/>
      <dgm:spPr/>
    </dgm:pt>
    <dgm:pt modelId="{61CA2346-251E-4743-B70B-6323BC4D986C}" type="pres">
      <dgm:prSet presAssocID="{FE1F8DE2-737D-42C9-AB54-D3ABEDF2A70D}" presName="node" presStyleLbl="node1" presStyleIdx="1" presStyleCnt="3">
        <dgm:presLayoutVars>
          <dgm:bulletEnabled val="1"/>
        </dgm:presLayoutVars>
      </dgm:prSet>
      <dgm:spPr/>
    </dgm:pt>
    <dgm:pt modelId="{345B691D-3733-4431-8826-EE6F9D9F6397}" type="pres">
      <dgm:prSet presAssocID="{7D7CA9A7-E1D5-4087-A343-57858E71F5E5}" presName="sibTrans" presStyleLbl="sibTrans2D1" presStyleIdx="1" presStyleCnt="2"/>
      <dgm:spPr/>
    </dgm:pt>
    <dgm:pt modelId="{445B51E3-CBAC-4F23-A010-9A2CFF3D5411}" type="pres">
      <dgm:prSet presAssocID="{7D7CA9A7-E1D5-4087-A343-57858E71F5E5}" presName="connectorText" presStyleLbl="sibTrans2D1" presStyleIdx="1" presStyleCnt="2"/>
      <dgm:spPr/>
    </dgm:pt>
    <dgm:pt modelId="{A7D19DE0-4CCE-4D6A-B292-3D8DB8A87443}" type="pres">
      <dgm:prSet presAssocID="{E5BCA68D-F7F4-428B-A1CA-47AE8866E1F2}" presName="node" presStyleLbl="node1" presStyleIdx="2" presStyleCnt="3">
        <dgm:presLayoutVars>
          <dgm:bulletEnabled val="1"/>
        </dgm:presLayoutVars>
      </dgm:prSet>
      <dgm:spPr/>
    </dgm:pt>
  </dgm:ptLst>
  <dgm:cxnLst>
    <dgm:cxn modelId="{4DD5FF00-E73A-467F-AFA0-0DAB23ED710A}" srcId="{8D5FEF57-3CAD-4609-B1FC-3DA5BD7FA50F}" destId="{99B6DD48-324C-41BA-89DB-231562723337}" srcOrd="0" destOrd="0" parTransId="{E345D510-21A5-4E74-A8E7-7FC4191B3293}" sibTransId="{EBD05F64-A747-449B-AF14-68882ACDEAED}"/>
    <dgm:cxn modelId="{B0AC2102-A0AA-4B56-86A8-C269D149B0C2}" type="presOf" srcId="{FE1F8DE2-737D-42C9-AB54-D3ABEDF2A70D}" destId="{61CA2346-251E-4743-B70B-6323BC4D986C}" srcOrd="0" destOrd="0" presId="urn:microsoft.com/office/officeart/2005/8/layout/process1"/>
    <dgm:cxn modelId="{3CA19034-090F-4206-BF44-5BC1A407828C}" type="presOf" srcId="{EBD05F64-A747-449B-AF14-68882ACDEAED}" destId="{393909C2-6901-4F09-A775-3B4E5F528DE7}" srcOrd="1" destOrd="0" presId="urn:microsoft.com/office/officeart/2005/8/layout/process1"/>
    <dgm:cxn modelId="{3228678A-5869-409C-B103-B7C61DC704A9}" type="presOf" srcId="{7D7CA9A7-E1D5-4087-A343-57858E71F5E5}" destId="{445B51E3-CBAC-4F23-A010-9A2CFF3D5411}" srcOrd="1" destOrd="0" presId="urn:microsoft.com/office/officeart/2005/8/layout/process1"/>
    <dgm:cxn modelId="{B89B0F98-F7F7-49F9-AFCE-426E4BB3EAE7}" type="presOf" srcId="{EBD05F64-A747-449B-AF14-68882ACDEAED}" destId="{840E97EF-6D50-41E7-9799-55BF106DDFB8}" srcOrd="0" destOrd="0" presId="urn:microsoft.com/office/officeart/2005/8/layout/process1"/>
    <dgm:cxn modelId="{2E88ACB5-357F-455E-82C1-E8A332CBCDAA}" type="presOf" srcId="{99B6DD48-324C-41BA-89DB-231562723337}" destId="{4398ABDF-4595-4D74-B000-ADE12C1FFF31}" srcOrd="0" destOrd="0" presId="urn:microsoft.com/office/officeart/2005/8/layout/process1"/>
    <dgm:cxn modelId="{B33B12D6-5583-497F-91BA-571791CCE9E1}" srcId="{8D5FEF57-3CAD-4609-B1FC-3DA5BD7FA50F}" destId="{E5BCA68D-F7F4-428B-A1CA-47AE8866E1F2}" srcOrd="2" destOrd="0" parTransId="{04294C83-EF36-4D94-8293-1747071F7514}" sibTransId="{915DA489-C3C9-4466-A362-20D364744D7E}"/>
    <dgm:cxn modelId="{06333BD9-113C-47A6-866F-6C91DB9C5472}" type="presOf" srcId="{E5BCA68D-F7F4-428B-A1CA-47AE8866E1F2}" destId="{A7D19DE0-4CCE-4D6A-B292-3D8DB8A87443}" srcOrd="0" destOrd="0" presId="urn:microsoft.com/office/officeart/2005/8/layout/process1"/>
    <dgm:cxn modelId="{C8FF95E3-B49A-43B8-AEB5-F30544BBD814}" type="presOf" srcId="{7D7CA9A7-E1D5-4087-A343-57858E71F5E5}" destId="{345B691D-3733-4431-8826-EE6F9D9F6397}" srcOrd="0" destOrd="0" presId="urn:microsoft.com/office/officeart/2005/8/layout/process1"/>
    <dgm:cxn modelId="{D9DF35F1-EEA0-455C-9CBE-1F2A3DAC73DC}" srcId="{8D5FEF57-3CAD-4609-B1FC-3DA5BD7FA50F}" destId="{FE1F8DE2-737D-42C9-AB54-D3ABEDF2A70D}" srcOrd="1" destOrd="0" parTransId="{22DBC400-C400-4BB8-8E5B-81F774D6CEDA}" sibTransId="{7D7CA9A7-E1D5-4087-A343-57858E71F5E5}"/>
    <dgm:cxn modelId="{9766C8FA-371E-4781-A3D3-001480D0569A}" type="presOf" srcId="{8D5FEF57-3CAD-4609-B1FC-3DA5BD7FA50F}" destId="{81EF2EB4-DD33-4BC4-B47A-450694D28322}" srcOrd="0" destOrd="0" presId="urn:microsoft.com/office/officeart/2005/8/layout/process1"/>
    <dgm:cxn modelId="{0FC5A5CC-2F7C-4333-9526-91DB9E08F55E}" type="presParOf" srcId="{81EF2EB4-DD33-4BC4-B47A-450694D28322}" destId="{4398ABDF-4595-4D74-B000-ADE12C1FFF31}" srcOrd="0" destOrd="0" presId="urn:microsoft.com/office/officeart/2005/8/layout/process1"/>
    <dgm:cxn modelId="{56BBC4FA-1369-4F71-B080-4EDADA584634}" type="presParOf" srcId="{81EF2EB4-DD33-4BC4-B47A-450694D28322}" destId="{840E97EF-6D50-41E7-9799-55BF106DDFB8}" srcOrd="1" destOrd="0" presId="urn:microsoft.com/office/officeart/2005/8/layout/process1"/>
    <dgm:cxn modelId="{FFD1D321-0D55-4B3C-AF78-736DBDB64689}" type="presParOf" srcId="{840E97EF-6D50-41E7-9799-55BF106DDFB8}" destId="{393909C2-6901-4F09-A775-3B4E5F528DE7}" srcOrd="0" destOrd="0" presId="urn:microsoft.com/office/officeart/2005/8/layout/process1"/>
    <dgm:cxn modelId="{E1B62FBF-27CD-4129-B543-586B71191AA0}" type="presParOf" srcId="{81EF2EB4-DD33-4BC4-B47A-450694D28322}" destId="{61CA2346-251E-4743-B70B-6323BC4D986C}" srcOrd="2" destOrd="0" presId="urn:microsoft.com/office/officeart/2005/8/layout/process1"/>
    <dgm:cxn modelId="{48896620-BB21-40D0-88D6-C296243C87A8}" type="presParOf" srcId="{81EF2EB4-DD33-4BC4-B47A-450694D28322}" destId="{345B691D-3733-4431-8826-EE6F9D9F6397}" srcOrd="3" destOrd="0" presId="urn:microsoft.com/office/officeart/2005/8/layout/process1"/>
    <dgm:cxn modelId="{0DE23D4C-52B2-4DAC-AFF5-DA3A5673F015}" type="presParOf" srcId="{345B691D-3733-4431-8826-EE6F9D9F6397}" destId="{445B51E3-CBAC-4F23-A010-9A2CFF3D5411}" srcOrd="0" destOrd="0" presId="urn:microsoft.com/office/officeart/2005/8/layout/process1"/>
    <dgm:cxn modelId="{22A93E53-DC51-471A-8721-F574510E32C3}" type="presParOf" srcId="{81EF2EB4-DD33-4BC4-B47A-450694D28322}" destId="{A7D19DE0-4CCE-4D6A-B292-3D8DB8A8744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8ABDF-4595-4D74-B000-ADE12C1FFF31}">
      <dsp:nvSpPr>
        <dsp:cNvPr id="0" name=""/>
        <dsp:cNvSpPr/>
      </dsp:nvSpPr>
      <dsp:spPr>
        <a:xfrm>
          <a:off x="6715" y="1284181"/>
          <a:ext cx="2007125" cy="12042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Input</a:t>
          </a:r>
        </a:p>
      </dsp:txBody>
      <dsp:txXfrm>
        <a:off x="41987" y="1319453"/>
        <a:ext cx="1936581" cy="1133731"/>
      </dsp:txXfrm>
    </dsp:sp>
    <dsp:sp modelId="{840E97EF-6D50-41E7-9799-55BF106DDFB8}">
      <dsp:nvSpPr>
        <dsp:cNvPr id="0" name=""/>
        <dsp:cNvSpPr/>
      </dsp:nvSpPr>
      <dsp:spPr>
        <a:xfrm>
          <a:off x="2214552" y="1637435"/>
          <a:ext cx="425510" cy="4977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214552" y="1736988"/>
        <a:ext cx="297857" cy="298661"/>
      </dsp:txXfrm>
    </dsp:sp>
    <dsp:sp modelId="{61CA2346-251E-4743-B70B-6323BC4D986C}">
      <dsp:nvSpPr>
        <dsp:cNvPr id="0" name=""/>
        <dsp:cNvSpPr/>
      </dsp:nvSpPr>
      <dsp:spPr>
        <a:xfrm>
          <a:off x="2816690" y="1284181"/>
          <a:ext cx="2007125" cy="12042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Process</a:t>
          </a:r>
        </a:p>
      </dsp:txBody>
      <dsp:txXfrm>
        <a:off x="2851962" y="1319453"/>
        <a:ext cx="1936581" cy="1133731"/>
      </dsp:txXfrm>
    </dsp:sp>
    <dsp:sp modelId="{345B691D-3733-4431-8826-EE6F9D9F6397}">
      <dsp:nvSpPr>
        <dsp:cNvPr id="0" name=""/>
        <dsp:cNvSpPr/>
      </dsp:nvSpPr>
      <dsp:spPr>
        <a:xfrm>
          <a:off x="5024528" y="1637435"/>
          <a:ext cx="425510" cy="4977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024528" y="1736988"/>
        <a:ext cx="297857" cy="298661"/>
      </dsp:txXfrm>
    </dsp:sp>
    <dsp:sp modelId="{A7D19DE0-4CCE-4D6A-B292-3D8DB8A87443}">
      <dsp:nvSpPr>
        <dsp:cNvPr id="0" name=""/>
        <dsp:cNvSpPr/>
      </dsp:nvSpPr>
      <dsp:spPr>
        <a:xfrm>
          <a:off x="5626665" y="1284181"/>
          <a:ext cx="2007125" cy="12042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Output</a:t>
          </a:r>
        </a:p>
      </dsp:txBody>
      <dsp:txXfrm>
        <a:off x="5661937" y="1319453"/>
        <a:ext cx="1936581" cy="11337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28EA-CBCD-431E-8610-CDE3DF3609B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7B8A-4E6B-432B-ADA4-6DC43A89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28EA-CBCD-431E-8610-CDE3DF3609B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7B8A-4E6B-432B-ADA4-6DC43A89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1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28EA-CBCD-431E-8610-CDE3DF3609B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7B8A-4E6B-432B-ADA4-6DC43A89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31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28EA-CBCD-431E-8610-CDE3DF3609B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7B8A-4E6B-432B-ADA4-6DC43A8932B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4121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28EA-CBCD-431E-8610-CDE3DF3609B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7B8A-4E6B-432B-ADA4-6DC43A89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62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28EA-CBCD-431E-8610-CDE3DF3609B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7B8A-4E6B-432B-ADA4-6DC43A89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99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28EA-CBCD-431E-8610-CDE3DF3609B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7B8A-4E6B-432B-ADA4-6DC43A89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74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28EA-CBCD-431E-8610-CDE3DF3609B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7B8A-4E6B-432B-ADA4-6DC43A89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97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28EA-CBCD-431E-8610-CDE3DF3609B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7B8A-4E6B-432B-ADA4-6DC43A89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0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28EA-CBCD-431E-8610-CDE3DF3609B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7B8A-4E6B-432B-ADA4-6DC43A89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8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28EA-CBCD-431E-8610-CDE3DF3609B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7B8A-4E6B-432B-ADA4-6DC43A89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2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28EA-CBCD-431E-8610-CDE3DF3609B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7B8A-4E6B-432B-ADA4-6DC43A89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5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28EA-CBCD-431E-8610-CDE3DF3609B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7B8A-4E6B-432B-ADA4-6DC43A89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7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28EA-CBCD-431E-8610-CDE3DF3609B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7B8A-4E6B-432B-ADA4-6DC43A89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9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28EA-CBCD-431E-8610-CDE3DF3609B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7B8A-4E6B-432B-ADA4-6DC43A89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28EA-CBCD-431E-8610-CDE3DF3609B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7B8A-4E6B-432B-ADA4-6DC43A89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5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28EA-CBCD-431E-8610-CDE3DF3609B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7B8A-4E6B-432B-ADA4-6DC43A89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9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04928EA-CBCD-431E-8610-CDE3DF3609B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97B8A-4E6B-432B-ADA4-6DC43A893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35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1EF1-A9BD-4C90-9AC9-A6B31278C4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5CB8B-912E-49F7-BB78-F480A99AC5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98210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E9D9-8813-4B6A-A815-86B7CEE7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33C1B-96C2-4FDC-9030-6E7545EC0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knowledge and Skill of Computer</a:t>
            </a:r>
          </a:p>
          <a:p>
            <a:r>
              <a:rPr lang="en-US" dirty="0"/>
              <a:t>ICT, Computer Ethics and Cyber Law</a:t>
            </a:r>
          </a:p>
          <a:p>
            <a:r>
              <a:rPr lang="en-US" dirty="0"/>
              <a:t>Number System</a:t>
            </a:r>
          </a:p>
          <a:p>
            <a:r>
              <a:rPr lang="en-US" dirty="0"/>
              <a:t>Computer Graphics and Multimedia</a:t>
            </a:r>
          </a:p>
          <a:p>
            <a:r>
              <a:rPr lang="en-US" dirty="0"/>
              <a:t>Concepts of </a:t>
            </a:r>
            <a:r>
              <a:rPr lang="en-US"/>
              <a:t>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6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F7E8-4835-4625-AC15-F4B9BB5E5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11A55-F6DB-4C9D-AB7B-CADB0CC86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an electronic device that accepts input from the user, process them and gives the required output. It can also store data for future use.</a:t>
            </a:r>
          </a:p>
          <a:p>
            <a:r>
              <a:rPr lang="en-US" dirty="0" err="1"/>
              <a:t>Eg</a:t>
            </a:r>
            <a:r>
              <a:rPr lang="en-US" dirty="0"/>
              <a:t>:</a:t>
            </a:r>
          </a:p>
        </p:txBody>
      </p:sp>
      <p:pic>
        <p:nvPicPr>
          <p:cNvPr id="1028" name="Picture 4" descr="COMPUTER BASICS">
            <a:extLst>
              <a:ext uri="{FF2B5EF4-FFF2-40B4-BE49-F238E27FC236}">
                <a16:creationId xmlns:a16="http://schemas.microsoft.com/office/drawing/2014/main" id="{03699D76-22EF-4F74-B986-81D9348D5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604" y="3633786"/>
            <a:ext cx="8264249" cy="225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48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662A2-DCAA-4C64-8629-DF1BF5CE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Principle of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2810F-E313-4750-8B69-82481A68C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55" y="1650450"/>
            <a:ext cx="8946541" cy="4195481"/>
          </a:xfrm>
        </p:spPr>
        <p:txBody>
          <a:bodyPr/>
          <a:lstStyle/>
          <a:p>
            <a:r>
              <a:rPr lang="en-US" dirty="0"/>
              <a:t>It is also known as Input-Process-Output(IPO) cycle.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AD9C6D1-1F82-4A47-8DFE-F76BC8D7AE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6879296"/>
              </p:ext>
            </p:extLst>
          </p:nvPr>
        </p:nvGraphicFramePr>
        <p:xfrm>
          <a:off x="2032000" y="1372582"/>
          <a:ext cx="7640506" cy="3772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50EBDF49-9B84-4124-9D64-7F64B4FE4B2B}"/>
              </a:ext>
            </a:extLst>
          </p:cNvPr>
          <p:cNvGrpSpPr/>
          <p:nvPr/>
        </p:nvGrpSpPr>
        <p:grpSpPr>
          <a:xfrm>
            <a:off x="4807750" y="4669193"/>
            <a:ext cx="2139339" cy="1204275"/>
            <a:chOff x="5626665" y="1284181"/>
            <a:chExt cx="2007125" cy="120427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587D747-9996-4381-BBAC-07216A6110A1}"/>
                </a:ext>
              </a:extLst>
            </p:cNvPr>
            <p:cNvSpPr/>
            <p:nvPr/>
          </p:nvSpPr>
          <p:spPr>
            <a:xfrm>
              <a:off x="5626665" y="1284181"/>
              <a:ext cx="2007125" cy="120427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939C623E-085A-45DD-A31E-861538ED6C88}"/>
                </a:ext>
              </a:extLst>
            </p:cNvPr>
            <p:cNvSpPr txBox="1"/>
            <p:nvPr/>
          </p:nvSpPr>
          <p:spPr>
            <a:xfrm>
              <a:off x="5661937" y="1324501"/>
              <a:ext cx="1936581" cy="11337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 dirty="0"/>
                <a:t>Storage</a:t>
              </a:r>
            </a:p>
          </p:txBody>
        </p:sp>
      </p:grp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D4B2806-0D70-4A3C-A6FA-46F88F2A2759}"/>
              </a:ext>
            </a:extLst>
          </p:cNvPr>
          <p:cNvSpPr/>
          <p:nvPr/>
        </p:nvSpPr>
        <p:spPr>
          <a:xfrm rot="5400000">
            <a:off x="5668664" y="4028376"/>
            <a:ext cx="427760" cy="53485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9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Graphic spid="4" grpId="0">
        <p:bldAsOne/>
      </p:bldGraphic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D7B47-9AA7-463A-BD6C-90D30E98E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78" y="349953"/>
            <a:ext cx="11899624" cy="6193460"/>
          </a:xfrm>
        </p:spPr>
        <p:txBody>
          <a:bodyPr/>
          <a:lstStyle/>
          <a:p>
            <a:r>
              <a:rPr lang="en-US" dirty="0"/>
              <a:t>Input Unit: The devices used to enter data into the computer. </a:t>
            </a:r>
            <a:r>
              <a:rPr lang="en-US" dirty="0" err="1"/>
              <a:t>Eg</a:t>
            </a:r>
            <a:r>
              <a:rPr lang="en-US" dirty="0"/>
              <a:t>: Keyboard, Mouse</a:t>
            </a:r>
          </a:p>
          <a:p>
            <a:r>
              <a:rPr lang="en-US" dirty="0"/>
              <a:t>Processing Unit: Also known as Central Processing Unit(CPU), is the part of computer that accepts input and process them. It is also known as the brain of computer system.</a:t>
            </a:r>
          </a:p>
          <a:p>
            <a:r>
              <a:rPr lang="en-US" dirty="0"/>
              <a:t>Output Unit: The parts of computer that displays the result of processing. </a:t>
            </a:r>
            <a:r>
              <a:rPr lang="en-US" dirty="0" err="1"/>
              <a:t>Eg</a:t>
            </a:r>
            <a:r>
              <a:rPr lang="en-US" dirty="0"/>
              <a:t>: Monitor, Printer, Speaker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Storage Unit: Those devices that is used for storing or porting data and files. It can store data both temporarily and permanently.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8 Examples of Output Devices in Real Life – StudiousGuy">
            <a:extLst>
              <a:ext uri="{FF2B5EF4-FFF2-40B4-BE49-F238E27FC236}">
                <a16:creationId xmlns:a16="http://schemas.microsoft.com/office/drawing/2014/main" id="{B3145158-6099-447C-9CD6-02F7BC057F0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361" y="3100994"/>
            <a:ext cx="5780058" cy="340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86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MPUTER HARDWARE AND SOFTWARE || COMPUTER FUNDAMENTALS FOR CHILDREN -  YouTube">
            <a:extLst>
              <a:ext uri="{FF2B5EF4-FFF2-40B4-BE49-F238E27FC236}">
                <a16:creationId xmlns:a16="http://schemas.microsoft.com/office/drawing/2014/main" id="{6524772E-E75D-4C7D-86FB-7DDBFE289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446" y="0"/>
            <a:ext cx="1230944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34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567</TotalTime>
  <Words>185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Ion</vt:lpstr>
      <vt:lpstr>Introduction to Computer</vt:lpstr>
      <vt:lpstr>Contents</vt:lpstr>
      <vt:lpstr>What is Computer ?</vt:lpstr>
      <vt:lpstr>Working Principle of Computer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</dc:title>
  <dc:creator>neexal-online</dc:creator>
  <cp:lastModifiedBy>neexal-online</cp:lastModifiedBy>
  <cp:revision>20</cp:revision>
  <dcterms:created xsi:type="dcterms:W3CDTF">2021-06-15T13:42:02Z</dcterms:created>
  <dcterms:modified xsi:type="dcterms:W3CDTF">2021-06-19T10:18:30Z</dcterms:modified>
</cp:coreProperties>
</file>