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43F9-5786-48BB-A607-28FA79D04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E5A43-53CA-4549-A436-084F068C1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A1AE-5C05-461B-AB43-785B0AF8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600-616C-4A0E-B0E5-A2C62007EFF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A1C3-5F8F-48F8-91A0-C5D4AD3E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6E94-387D-48C8-B092-B41072F5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D642-FB44-4978-9E45-984EF3A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0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3465-0BB1-45E9-ABD7-6680BCC5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264A3-F0AA-4FD5-B67E-CAB34D370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E2582-9CA2-4467-83C7-B67CD356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600-616C-4A0E-B0E5-A2C62007EFF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0BE8-4760-4A61-A074-5F7E1F61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2305-3B80-4B30-AE88-04D40FE7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D642-FB44-4978-9E45-984EF3A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64DB1-C01A-4BB5-A013-27E51F7C0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5C4CA-A780-4FCD-B31E-6B5991447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E58C-02B1-44E0-B084-C9B2F61C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600-616C-4A0E-B0E5-A2C62007EFF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E8435-6427-408B-B843-8127D256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29DFA-AC65-49CC-A993-9661992D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D642-FB44-4978-9E45-984EF3A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01B1-2202-4038-8C2C-9A238DAF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D4AA-DCAF-45BC-B252-236B9559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DAF5-BF4A-44F7-9835-1106F23A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600-616C-4A0E-B0E5-A2C62007EFF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795E-FCE3-4043-92F6-C85964CD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60AC-BBFC-417E-81C3-107D79E2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D642-FB44-4978-9E45-984EF3A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7E78-CFE2-4BC8-A8CD-8A9F252B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BD2B6-D1B7-4B77-AA7B-895A9656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90CC-8BDA-4A4D-849B-2BD9D53B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600-616C-4A0E-B0E5-A2C62007EFF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8E0B-262A-495A-9016-C7090E24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C229-EF8D-40C4-945C-318DBF48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D642-FB44-4978-9E45-984EF3A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9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4840-05CF-4D28-B318-000859A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531A-02F0-4A2B-9822-790D1E3F3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27F3E-4BB0-4AB3-AEC3-D5FA81853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B397D-8649-40A0-8FFB-0F571577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600-616C-4A0E-B0E5-A2C62007EFF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A581D-C5D0-46BC-9C0B-440BFE3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B0643-E1DC-43B8-944E-49F29A46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D642-FB44-4978-9E45-984EF3A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2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A539-59AF-48E1-9213-D27C63F8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4D977-E7B0-4E0B-8DE9-DDA71C8C9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414A3-425F-4F6B-B05D-9239163A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491F6-FC9C-4755-9FF6-016BEBC24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D38E5-57BD-4AC5-A191-9C2895FA9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BF957-5CA5-49EC-9927-59A9F3D7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600-616C-4A0E-B0E5-A2C62007EFF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F2399-B9F3-419D-9618-E510B034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BB526-4165-4D23-B82B-93B8276D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D642-FB44-4978-9E45-984EF3A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0DC-A9B5-44F3-84CE-C2F8BB59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84950-349D-489C-B9B2-033A4045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600-616C-4A0E-B0E5-A2C62007EFF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427C9-815A-4702-8DF8-FA9A893C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7EC64-0007-4873-A43C-BE20ABC6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D642-FB44-4978-9E45-984EF3A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634C5-ACDD-4262-9AC3-92BB06B1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600-616C-4A0E-B0E5-A2C62007EFF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680B4-47AB-4FCC-AB5F-3976BB26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AA4F5-3C19-436B-A485-A20892B6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D642-FB44-4978-9E45-984EF3A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14E0-FC0F-4B7A-906C-5C4C3AAE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06D6-59A0-428C-A0EC-1D8CBEDF5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35D20-61FB-4EC0-BA38-F48570C7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6AB56-9F1C-4AF7-A289-456921F8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600-616C-4A0E-B0E5-A2C62007EFF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3DD73-31F2-4C31-9F86-16B9BEDB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DD392-DBA0-48A6-801F-00C34477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D642-FB44-4978-9E45-984EF3A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1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E8AF-012D-4D2A-8D1C-4784C449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F9424-2B98-4E48-A5CC-502803C44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45916-4F6F-4A3A-B98A-69A35CCF0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33CB4-AD9D-4F66-937C-B210FF24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600-616C-4A0E-B0E5-A2C62007EFF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418AB-E07E-418E-8F26-6EDACFF8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B813E-C585-4EF0-83A7-CE4F9630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D642-FB44-4978-9E45-984EF3A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5290D-3A51-43F5-8CBA-C37DBF4D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7A6E0-481A-47AA-899B-12C165E5D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44D5-7E6B-4520-B8C2-65665BBD2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05600-616C-4A0E-B0E5-A2C62007EFF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39747-5646-47C4-AC81-2D7F3C9F5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82FE-D4F2-4591-8696-CDD846FF5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4D642-FB44-4978-9E45-984EF3A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1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17B5-46C5-4A87-97DD-58B7688C6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badi Extra Light" panose="020B0604020202020204" pitchFamily="34" charset="0"/>
              </a:rPr>
              <a:t>PDGAN Additional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A2FF1-0553-410B-BF41-B70706594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342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badi Extra Light" panose="020B0204020104020204" pitchFamily="34" charset="0"/>
              </a:rPr>
              <a:t>Machine Learning Background</a:t>
            </a:r>
          </a:p>
        </p:txBody>
      </p:sp>
    </p:spTree>
    <p:extLst>
      <p:ext uri="{BB962C8B-B14F-4D97-AF65-F5344CB8AC3E}">
        <p14:creationId xmlns:p14="http://schemas.microsoft.com/office/powerpoint/2010/main" val="243987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B740-0E98-4F00-BD22-E6C9FD3B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2F6D-C6FC-4CB0-9232-962BDC8F1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Learning entails:</a:t>
            </a:r>
          </a:p>
          <a:p>
            <a:r>
              <a:rPr lang="en-US" dirty="0"/>
              <a:t>Forming Patterns from Data</a:t>
            </a:r>
          </a:p>
          <a:p>
            <a:r>
              <a:rPr lang="en-US" dirty="0"/>
              <a:t>Making Predictions based off Patterns</a:t>
            </a:r>
          </a:p>
        </p:txBody>
      </p:sp>
      <p:pic>
        <p:nvPicPr>
          <p:cNvPr id="1026" name="Picture 2" descr="Image result for what is machine learning">
            <a:extLst>
              <a:ext uri="{FF2B5EF4-FFF2-40B4-BE49-F238E27FC236}">
                <a16:creationId xmlns:a16="http://schemas.microsoft.com/office/drawing/2014/main" id="{0D2B2799-CB96-4426-ABDE-CB3290AFF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443" y="2366152"/>
            <a:ext cx="4606032" cy="327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hat is machine learning">
            <a:extLst>
              <a:ext uri="{FF2B5EF4-FFF2-40B4-BE49-F238E27FC236}">
                <a16:creationId xmlns:a16="http://schemas.microsoft.com/office/drawing/2014/main" id="{C6AA3B8C-19B1-411B-BA97-8638C4D9A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9" y="3429000"/>
            <a:ext cx="7051249" cy="324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67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B740-0E98-4F00-BD22-E6C9FD3B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Deep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2F6D-C6FC-4CB0-9232-962BDC8F1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Deep Learning is a branch of Machine Learning that enables computers to process more complex patterns and finer differences in inputs. Deep Learning is essential for the intersection of ML and Medicine. </a:t>
            </a:r>
          </a:p>
        </p:txBody>
      </p:sp>
      <p:pic>
        <p:nvPicPr>
          <p:cNvPr id="2050" name="Picture 2" descr="Image result for Deep Learning">
            <a:extLst>
              <a:ext uri="{FF2B5EF4-FFF2-40B4-BE49-F238E27FC236}">
                <a16:creationId xmlns:a16="http://schemas.microsoft.com/office/drawing/2014/main" id="{9335A140-D69F-4A38-ABB1-F8EB419B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5" y="3511263"/>
            <a:ext cx="4359897" cy="315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Deep Learning">
            <a:extLst>
              <a:ext uri="{FF2B5EF4-FFF2-40B4-BE49-F238E27FC236}">
                <a16:creationId xmlns:a16="http://schemas.microsoft.com/office/drawing/2014/main" id="{43EC1839-398D-459D-A16E-4FC8A47B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071" y="3592221"/>
            <a:ext cx="5719960" cy="278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05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B740-0E98-4F00-BD22-E6C9FD3B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2F6D-C6FC-4CB0-9232-962BDC8F1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Neural Networks are the most common Deep Learning model. They are modelled after how the brain makes decisions (through Neurons).</a:t>
            </a:r>
          </a:p>
        </p:txBody>
      </p:sp>
      <p:pic>
        <p:nvPicPr>
          <p:cNvPr id="3074" name="Picture 2" descr="Image result for Neural Networks">
            <a:extLst>
              <a:ext uri="{FF2B5EF4-FFF2-40B4-BE49-F238E27FC236}">
                <a16:creationId xmlns:a16="http://schemas.microsoft.com/office/drawing/2014/main" id="{01BBF7E0-D603-48E2-9781-E440CFBE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60" y="3225161"/>
            <a:ext cx="6847480" cy="326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43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D3BD-A4C0-4691-9234-FDA7AD88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E4FE-05B3-4B20-8A9B-D9D4B607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571FD898-90E6-41DC-8E50-E607C4797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02360" y="-1716367"/>
            <a:ext cx="6859495" cy="1028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5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B740-0E98-4F00-BD22-E6C9FD3B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Process</a:t>
            </a:r>
          </a:p>
        </p:txBody>
      </p:sp>
      <p:sp>
        <p:nvSpPr>
          <p:cNvPr id="5" name="Rectangle: Rounded Corners 4" descr="sdfgsdfg&#10;">
            <a:extLst>
              <a:ext uri="{FF2B5EF4-FFF2-40B4-BE49-F238E27FC236}">
                <a16:creationId xmlns:a16="http://schemas.microsoft.com/office/drawing/2014/main" id="{3A699AE7-A47E-438C-B8CC-90F436A367ED}"/>
              </a:ext>
            </a:extLst>
          </p:cNvPr>
          <p:cNvSpPr/>
          <p:nvPr/>
        </p:nvSpPr>
        <p:spPr>
          <a:xfrm>
            <a:off x="5351939" y="1891552"/>
            <a:ext cx="1420907" cy="13178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73E79A-4886-4FCA-BDA5-731B83FC9BA0}"/>
              </a:ext>
            </a:extLst>
          </p:cNvPr>
          <p:cNvSpPr/>
          <p:nvPr/>
        </p:nvSpPr>
        <p:spPr>
          <a:xfrm>
            <a:off x="3426768" y="2214281"/>
            <a:ext cx="1636059" cy="6723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9D2465-BF54-4D1D-8AA5-8E2FBB56167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062827" y="2550458"/>
            <a:ext cx="289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869ECD-9DBD-44FB-AE15-ACC5ADE7816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6772846" y="2021541"/>
            <a:ext cx="515470" cy="5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3EBB15-4401-4A81-9201-3C28A0704A71}"/>
              </a:ext>
            </a:extLst>
          </p:cNvPr>
          <p:cNvSpPr/>
          <p:nvPr/>
        </p:nvSpPr>
        <p:spPr>
          <a:xfrm>
            <a:off x="7288316" y="1757082"/>
            <a:ext cx="1456764" cy="5289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F72414-608D-486C-A48A-A65706BB887B}"/>
              </a:ext>
            </a:extLst>
          </p:cNvPr>
          <p:cNvSpPr/>
          <p:nvPr/>
        </p:nvSpPr>
        <p:spPr>
          <a:xfrm>
            <a:off x="7288316" y="2814917"/>
            <a:ext cx="1456764" cy="5289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Expected 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D2771E-AA92-4DA6-B07B-C9EF4D01BFF1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6772846" y="2550458"/>
            <a:ext cx="515470" cy="52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3FDA13B-230B-4F3A-8FD0-23BF328488E8}"/>
              </a:ext>
            </a:extLst>
          </p:cNvPr>
          <p:cNvSpPr/>
          <p:nvPr/>
        </p:nvSpPr>
        <p:spPr>
          <a:xfrm>
            <a:off x="9135046" y="2214281"/>
            <a:ext cx="1456764" cy="6723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Error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013327-37E5-4FB7-8110-2CEE2FF83458}"/>
              </a:ext>
            </a:extLst>
          </p:cNvPr>
          <p:cNvCxnSpPr>
            <a:stCxn id="14" idx="3"/>
          </p:cNvCxnSpPr>
          <p:nvPr/>
        </p:nvCxnSpPr>
        <p:spPr>
          <a:xfrm>
            <a:off x="8745080" y="2021541"/>
            <a:ext cx="389966" cy="5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A5F99C-63A0-457D-8BDA-D2717872F7E1}"/>
              </a:ext>
            </a:extLst>
          </p:cNvPr>
          <p:cNvCxnSpPr>
            <a:stCxn id="18" idx="3"/>
          </p:cNvCxnSpPr>
          <p:nvPr/>
        </p:nvCxnSpPr>
        <p:spPr>
          <a:xfrm flipV="1">
            <a:off x="8745080" y="2550458"/>
            <a:ext cx="389966" cy="52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0CD56C8-AB3A-459F-8E1D-46AFE3C7E29C}"/>
              </a:ext>
            </a:extLst>
          </p:cNvPr>
          <p:cNvSpPr txBox="1"/>
          <p:nvPr/>
        </p:nvSpPr>
        <p:spPr>
          <a:xfrm>
            <a:off x="156883" y="1965682"/>
            <a:ext cx="3043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Training</a:t>
            </a:r>
          </a:p>
        </p:txBody>
      </p:sp>
      <p:sp>
        <p:nvSpPr>
          <p:cNvPr id="33" name="Rectangle: Rounded Corners 32" descr="sdfgsdfg&#10;">
            <a:extLst>
              <a:ext uri="{FF2B5EF4-FFF2-40B4-BE49-F238E27FC236}">
                <a16:creationId xmlns:a16="http://schemas.microsoft.com/office/drawing/2014/main" id="{E0327CC4-1B53-4495-A9B1-2AF895A8DCC5}"/>
              </a:ext>
            </a:extLst>
          </p:cNvPr>
          <p:cNvSpPr/>
          <p:nvPr/>
        </p:nvSpPr>
        <p:spPr>
          <a:xfrm>
            <a:off x="5351939" y="4908178"/>
            <a:ext cx="1420907" cy="13178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ED06900-4CA8-4E38-8176-5F7289B9D6C8}"/>
              </a:ext>
            </a:extLst>
          </p:cNvPr>
          <p:cNvSpPr/>
          <p:nvPr/>
        </p:nvSpPr>
        <p:spPr>
          <a:xfrm>
            <a:off x="3426768" y="5230907"/>
            <a:ext cx="1636059" cy="6723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 Data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F4F109-0508-44B9-9482-82D9C11E15D3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5062827" y="5567084"/>
            <a:ext cx="289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60A8C7-C66D-4DF3-9DE7-C9EAFF8B747D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6772846" y="5038167"/>
            <a:ext cx="515470" cy="52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11878A0-8DA7-40A4-A1C5-7DEC7990D9BC}"/>
              </a:ext>
            </a:extLst>
          </p:cNvPr>
          <p:cNvSpPr/>
          <p:nvPr/>
        </p:nvSpPr>
        <p:spPr>
          <a:xfrm>
            <a:off x="7288316" y="4773708"/>
            <a:ext cx="1456764" cy="5289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49F0E79-F351-4939-BF4A-5B7B844CD7E8}"/>
              </a:ext>
            </a:extLst>
          </p:cNvPr>
          <p:cNvSpPr/>
          <p:nvPr/>
        </p:nvSpPr>
        <p:spPr>
          <a:xfrm>
            <a:off x="7288316" y="5831543"/>
            <a:ext cx="1456764" cy="5289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Expected Output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65E9FC-770C-4D06-A4D3-350A721FA1A9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6772846" y="5567084"/>
            <a:ext cx="515470" cy="52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043761C-12BD-40B2-B371-E6323B69437E}"/>
              </a:ext>
            </a:extLst>
          </p:cNvPr>
          <p:cNvSpPr/>
          <p:nvPr/>
        </p:nvSpPr>
        <p:spPr>
          <a:xfrm>
            <a:off x="9014023" y="5069541"/>
            <a:ext cx="1456764" cy="995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Did the model do well enough?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06007E-6112-433F-A0FB-E45D12EF33D5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8745080" y="5038167"/>
            <a:ext cx="268943" cy="5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E925C9-A25E-41B2-B580-8C3442423099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8745080" y="5567083"/>
            <a:ext cx="268943" cy="5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68F85D-AB75-450D-AE53-4EC1BDFC16AA}"/>
              </a:ext>
            </a:extLst>
          </p:cNvPr>
          <p:cNvSpPr txBox="1"/>
          <p:nvPr/>
        </p:nvSpPr>
        <p:spPr>
          <a:xfrm>
            <a:off x="156883" y="4982308"/>
            <a:ext cx="27118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Testing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C1626F1-56E2-48A5-841E-F80E305B8F5A}"/>
              </a:ext>
            </a:extLst>
          </p:cNvPr>
          <p:cNvCxnSpPr>
            <a:cxnSpLocks/>
            <a:stCxn id="40" idx="0"/>
            <a:endCxn id="52" idx="1"/>
          </p:cNvCxnSpPr>
          <p:nvPr/>
        </p:nvCxnSpPr>
        <p:spPr>
          <a:xfrm rot="5400000" flipH="1" flipV="1">
            <a:off x="10115705" y="4378293"/>
            <a:ext cx="317949" cy="1064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7D4F2C2-BAE1-442F-B0FC-402968B1CD74}"/>
              </a:ext>
            </a:extLst>
          </p:cNvPr>
          <p:cNvCxnSpPr>
            <a:cxnSpLocks/>
            <a:stCxn id="40" idx="2"/>
            <a:endCxn id="65" idx="1"/>
          </p:cNvCxnSpPr>
          <p:nvPr/>
        </p:nvCxnSpPr>
        <p:spPr>
          <a:xfrm rot="16200000" flipH="1">
            <a:off x="10115705" y="5691324"/>
            <a:ext cx="317949" cy="1064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1AFD21E-F1DF-4700-B0BA-BA3187D93A63}"/>
              </a:ext>
            </a:extLst>
          </p:cNvPr>
          <p:cNvSpPr/>
          <p:nvPr/>
        </p:nvSpPr>
        <p:spPr>
          <a:xfrm>
            <a:off x="10806953" y="4433643"/>
            <a:ext cx="960120" cy="635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Done!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6DC24F-E244-46ED-B525-081FB0E579F4}"/>
              </a:ext>
            </a:extLst>
          </p:cNvPr>
          <p:cNvSpPr/>
          <p:nvPr/>
        </p:nvSpPr>
        <p:spPr>
          <a:xfrm>
            <a:off x="10806953" y="6064624"/>
            <a:ext cx="960120" cy="635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More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F30908-FAC2-4733-9880-5DDB12CC9EFA}"/>
              </a:ext>
            </a:extLst>
          </p:cNvPr>
          <p:cNvSpPr txBox="1"/>
          <p:nvPr/>
        </p:nvSpPr>
        <p:spPr>
          <a:xfrm>
            <a:off x="9742405" y="4433642"/>
            <a:ext cx="92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BF9A56-26FA-4CC0-9EC8-8ACEA1A2F21C}"/>
              </a:ext>
            </a:extLst>
          </p:cNvPr>
          <p:cNvSpPr txBox="1"/>
          <p:nvPr/>
        </p:nvSpPr>
        <p:spPr>
          <a:xfrm>
            <a:off x="9811881" y="6423807"/>
            <a:ext cx="92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2B3E9F4-A574-480E-ABF9-96A532E6333A}"/>
              </a:ext>
            </a:extLst>
          </p:cNvPr>
          <p:cNvCxnSpPr>
            <a:cxnSpLocks/>
            <a:stCxn id="22" idx="2"/>
            <a:endCxn id="5" idx="2"/>
          </p:cNvCxnSpPr>
          <p:nvPr/>
        </p:nvCxnSpPr>
        <p:spPr>
          <a:xfrm rot="5400000">
            <a:off x="7801547" y="1147482"/>
            <a:ext cx="322729" cy="3801035"/>
          </a:xfrm>
          <a:prstGeom prst="bentConnector3">
            <a:avLst>
              <a:gd name="adj1" fmla="val 27787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7ACE31-3971-4470-9E92-B10E9E97F9BE}"/>
              </a:ext>
            </a:extLst>
          </p:cNvPr>
          <p:cNvSpPr txBox="1"/>
          <p:nvPr/>
        </p:nvSpPr>
        <p:spPr>
          <a:xfrm>
            <a:off x="7102598" y="3809111"/>
            <a:ext cx="199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Fine-tune Model</a:t>
            </a:r>
          </a:p>
        </p:txBody>
      </p:sp>
    </p:spTree>
    <p:extLst>
      <p:ext uri="{BB962C8B-B14F-4D97-AF65-F5344CB8AC3E}">
        <p14:creationId xmlns:p14="http://schemas.microsoft.com/office/powerpoint/2010/main" val="166637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B740-0E98-4F00-BD22-E6C9FD3B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Convolutional Neural Networks</a:t>
            </a:r>
          </a:p>
        </p:txBody>
      </p:sp>
      <p:pic>
        <p:nvPicPr>
          <p:cNvPr id="6148" name="Picture 4" descr="Image result for convolutional neural networks">
            <a:extLst>
              <a:ext uri="{FF2B5EF4-FFF2-40B4-BE49-F238E27FC236}">
                <a16:creationId xmlns:a16="http://schemas.microsoft.com/office/drawing/2014/main" id="{0514A428-79C0-4637-93C3-F9E6E77A9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805940"/>
            <a:ext cx="119538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15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B740-0E98-4F00-BD22-E6C9FD3B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Generative Adversarial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2F6D-C6FC-4CB0-9232-962BDC8F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997960" cy="4760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Generator makes fake images.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Discriminator determines if any random image is real or fake.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Generator wants the Discriminator to do badly, so it tries to make realistic “fake” images.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Generation!</a:t>
            </a:r>
          </a:p>
        </p:txBody>
      </p:sp>
      <p:pic>
        <p:nvPicPr>
          <p:cNvPr id="7170" name="Picture 2" descr="Image result for Generative Adversarial Networks">
            <a:extLst>
              <a:ext uri="{FF2B5EF4-FFF2-40B4-BE49-F238E27FC236}">
                <a16:creationId xmlns:a16="http://schemas.microsoft.com/office/drawing/2014/main" id="{58EC888E-E8DC-473A-8A6B-76F697D9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160" y="1732585"/>
            <a:ext cx="7091680" cy="476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7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A970-DBEF-4173-9AE4-3BE9C7C3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Segmentation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6E95-00E4-4CD5-B186-7089A028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Frameworks work by highlighting parts of the image</a:t>
            </a:r>
          </a:p>
          <a:p>
            <a:pPr lvl="1"/>
            <a:r>
              <a:rPr lang="en-US" dirty="0"/>
              <a:t>In this example, each color is a different type of object (people, vehicles, etc.)</a:t>
            </a:r>
          </a:p>
          <a:p>
            <a:pPr lvl="1"/>
            <a:r>
              <a:rPr lang="en-US" dirty="0"/>
              <a:t>Typical Segmentation frameworks only have one color highlighting one important thing in </a:t>
            </a:r>
            <a:r>
              <a:rPr lang="en-US"/>
              <a:t>the image</a:t>
            </a:r>
            <a:endParaRPr lang="en-US" dirty="0"/>
          </a:p>
        </p:txBody>
      </p:sp>
      <p:pic>
        <p:nvPicPr>
          <p:cNvPr id="1026" name="Picture 2" descr="Image result for segmentation framework machine learning output">
            <a:extLst>
              <a:ext uri="{FF2B5EF4-FFF2-40B4-BE49-F238E27FC236}">
                <a16:creationId xmlns:a16="http://schemas.microsoft.com/office/drawing/2014/main" id="{76DF97BB-157D-4F9E-8DD6-40CEF5ECC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511" y="3729660"/>
            <a:ext cx="6707171" cy="276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1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213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 Extra Light</vt:lpstr>
      <vt:lpstr>Arial</vt:lpstr>
      <vt:lpstr>Calibri</vt:lpstr>
      <vt:lpstr>Calibri Light</vt:lpstr>
      <vt:lpstr>Office Theme</vt:lpstr>
      <vt:lpstr>PDGAN Additional Information</vt:lpstr>
      <vt:lpstr>What is Machine Learning?</vt:lpstr>
      <vt:lpstr>What is Deep Learning?</vt:lpstr>
      <vt:lpstr>Neural Networks</vt:lpstr>
      <vt:lpstr>PowerPoint Presentation</vt:lpstr>
      <vt:lpstr>Machine Learning Process</vt:lpstr>
      <vt:lpstr>Convolutional Neural Networks</vt:lpstr>
      <vt:lpstr>Generative Adversarial Networks</vt:lpstr>
      <vt:lpstr>Segmentation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Neeyanth Kopparapu</dc:creator>
  <cp:lastModifiedBy>Neeyanth Kopparapu</cp:lastModifiedBy>
  <cp:revision>10</cp:revision>
  <dcterms:created xsi:type="dcterms:W3CDTF">2019-01-30T18:19:34Z</dcterms:created>
  <dcterms:modified xsi:type="dcterms:W3CDTF">2019-04-05T16:58:20Z</dcterms:modified>
</cp:coreProperties>
</file>