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23CF-75F0-4885-9D69-ECF84AC6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EC8B7-D3DE-41BB-BCCA-A661178E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E91A-191B-416D-A3D9-8A6FEBED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4CA4-2F25-46D4-9C69-EC38B507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262A-1521-4E83-B705-DBF5B190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4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5991-784A-4736-A489-83DD5F5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E6462-467A-4D7F-8138-5E526284E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D0F3-87C7-4836-B500-AB1C05D8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238A-3A04-49AB-863F-CF389819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7FA3-1E2A-41FF-84FC-2EB2B33A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7F402-0545-467A-8210-CE383409C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4600E-6279-4BAC-83C8-873EFB777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6B4E-9F6A-4998-B5EC-9E08D40B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5D79-0FAD-4344-B9DE-5BF521CE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D670-E477-4FA9-995F-5A179EA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33A4-5711-40B2-A1E4-13A774D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5B5A-07F0-49BC-8B60-9D4ED6BA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6D54-AD89-442A-A321-370EE120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837C-C441-4E9E-8166-D5EECB4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E34D-1034-4700-924E-F8CEA8F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669-EBB3-4F5B-8799-F4D42F0A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BCF8-791D-43D1-A31E-2227C195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F371-7982-4211-B178-D95B493C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6704-F814-4D5A-8E57-F80D30A0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3C79-A43D-4ED2-9EDA-2ABFEE7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E990-EC13-4F06-A4EE-E648422D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0182-EA17-49AB-A358-78F4F7059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7D299-3EB4-44E8-884B-A8EB334A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5F8B6-8A91-4498-8335-18FFCA1C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7068-90D5-4358-BC2A-294EA952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A1D9-8971-4759-A290-016E9BFA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3241-A418-4E94-B10A-EA225B9B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7567-875F-4414-B0C5-6A22163B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E9215-CF6D-4B6B-8EF8-F938A3D5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A44A1-2472-4BE6-B206-59237ED9F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1C33B-D35F-4FF7-AE55-B0F0E3C38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86AA-853D-4030-9865-441BAFD7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5CE2E-DBC5-4872-9D41-E3B5BBC8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217EC-AD28-4996-9D1E-C87CB551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A7A-C2A0-42AB-A269-F5067F5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B72F-E7C6-4306-A633-675D6B8F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928C-5450-4A5D-8871-DB4FE0C1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9CF8B-8CF9-43D0-B265-7D85E42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82CD-9401-4604-A9FE-6616DF08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0ACE1-BEF2-4DD1-915A-01E2C0C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2DB8B-703E-443A-9C5A-EC6251DB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3443-F3DA-46A0-ACC9-149F6DEE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E8BD-C303-43E0-ABAF-A90614E0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A21C6-A018-4BA0-94FA-8D3DF52C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FEA6-2246-4765-BEF0-DBED8708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E823-C6F5-424D-90A1-575B9CE0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BC2FF-589F-4962-817B-A1CE83A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AABE-4F8B-4DA2-8070-07CD363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E5D40-945D-49F1-9F1B-21D107137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348A-0789-4A4C-A464-F0DAA196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FDC4-307E-452C-B6E1-77DE3DF0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4A39-345E-49AF-B22D-5912D75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39AB-BFD9-4841-9517-7547F90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FEC06-5D21-49B5-A1F0-633296C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9524-E195-4062-A7A9-C3C450A8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1E64-80E9-4883-96A3-B2C392AE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9C09-19CC-4B6C-A60D-B15EBEBD9C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78EA-1B52-469D-93B4-889B1788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3139-7386-4A09-B894-8CF976DC3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D292-D453-4508-8DEB-6C400E0F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DDA3-8391-4041-A9DD-4149E8E25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badi Extra Light" panose="020B0204020104020204" pitchFamily="34" charset="0"/>
              </a:rPr>
              <a:t>PDGAN Additional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3D850-5959-480C-85F1-0291A9BFD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badi Extra Light" panose="020B0204020104020204" pitchFamily="34" charset="0"/>
              </a:rPr>
              <a:t>Parkinson’s Disease Background</a:t>
            </a:r>
          </a:p>
        </p:txBody>
      </p:sp>
    </p:spTree>
    <p:extLst>
      <p:ext uri="{BB962C8B-B14F-4D97-AF65-F5344CB8AC3E}">
        <p14:creationId xmlns:p14="http://schemas.microsoft.com/office/powerpoint/2010/main" val="18707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2D3A-CA42-4D53-8D54-9B39E72A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Parkinson’s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E354-BAF9-48BB-8DEA-1EC5AA54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Parkinson’s Disease is the second most common neurodegenerative disorder.</a:t>
            </a:r>
          </a:p>
          <a:p>
            <a:r>
              <a:rPr lang="en-US" dirty="0"/>
              <a:t>Affects Movement and Memory</a:t>
            </a:r>
          </a:p>
          <a:p>
            <a:r>
              <a:rPr lang="en-US" dirty="0"/>
              <a:t>There is no cure but symptoms can be treated if detected in early stage</a:t>
            </a:r>
          </a:p>
          <a:p>
            <a:r>
              <a:rPr lang="en-US" dirty="0"/>
              <a:t>Typically starts with an undetectable tremor, but if detected late, Parkinson’s Disease is unable to be treated</a:t>
            </a:r>
          </a:p>
        </p:txBody>
      </p:sp>
    </p:spTree>
    <p:extLst>
      <p:ext uri="{BB962C8B-B14F-4D97-AF65-F5344CB8AC3E}">
        <p14:creationId xmlns:p14="http://schemas.microsoft.com/office/powerpoint/2010/main" val="85752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8EAF-81BA-4DA6-9F70-DD7E5D46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F9AA-7626-42B4-A564-EABAF3D5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Parkinson’s Disease is caused by a loss of dopamine production. </a:t>
            </a:r>
          </a:p>
          <a:p>
            <a:r>
              <a:rPr lang="en-US" dirty="0"/>
              <a:t>When dopamine levels decrease, it causes abnormal brain activity, leading to symptoms of Parkinson's disease.</a:t>
            </a:r>
          </a:p>
        </p:txBody>
      </p:sp>
      <p:pic>
        <p:nvPicPr>
          <p:cNvPr id="1026" name="Picture 2" descr="Image result for Parkinsons disease">
            <a:extLst>
              <a:ext uri="{FF2B5EF4-FFF2-40B4-BE49-F238E27FC236}">
                <a16:creationId xmlns:a16="http://schemas.microsoft.com/office/drawing/2014/main" id="{EE57EB8E-A88D-4077-BB0E-35CE2199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47" y="3429000"/>
            <a:ext cx="5248905" cy="27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220D-5D1C-4180-BA86-363CBABB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 of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B84B-7D93-44AF-AAC8-9CF1635B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66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Symptoms of Parkinson’s Disease include:</a:t>
            </a:r>
          </a:p>
          <a:p>
            <a:r>
              <a:rPr lang="en-US" dirty="0"/>
              <a:t>Tremors</a:t>
            </a:r>
          </a:p>
          <a:p>
            <a:r>
              <a:rPr lang="en-US" dirty="0"/>
              <a:t>Bradykinesia (Slowed Movement)</a:t>
            </a:r>
          </a:p>
          <a:p>
            <a:r>
              <a:rPr lang="en-US" dirty="0"/>
              <a:t>Speech &amp; Writing Changes</a:t>
            </a:r>
          </a:p>
          <a:p>
            <a:r>
              <a:rPr lang="en-US" dirty="0"/>
              <a:t>Impaired Posture and Balance</a:t>
            </a:r>
          </a:p>
          <a:p>
            <a:pPr marL="0" indent="0">
              <a:buNone/>
            </a:pPr>
            <a:r>
              <a:rPr lang="en-US" dirty="0"/>
              <a:t>Many of these symptoms may seem common, but could indicate bigger problems like Parkinson’s. </a:t>
            </a:r>
          </a:p>
        </p:txBody>
      </p:sp>
      <p:pic>
        <p:nvPicPr>
          <p:cNvPr id="2054" name="Picture 6" descr="Image result for Parkinsons disease symptoms">
            <a:extLst>
              <a:ext uri="{FF2B5EF4-FFF2-40B4-BE49-F238E27FC236}">
                <a16:creationId xmlns:a16="http://schemas.microsoft.com/office/drawing/2014/main" id="{E76EFFCD-9D1F-47FF-9EDE-3723D861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98" y="1661952"/>
            <a:ext cx="4714634" cy="45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4325-C595-4AF4-BDC4-1A6F5C7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3E7A-754C-45A7-BCB6-C0626114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many medications to mitigate the symptoms of Parkinson’s Disease.</a:t>
            </a:r>
          </a:p>
          <a:p>
            <a:pPr marL="0" indent="0">
              <a:buNone/>
            </a:pPr>
            <a:r>
              <a:rPr lang="en-US" b="1" dirty="0"/>
              <a:t>Levodopa </a:t>
            </a:r>
            <a:r>
              <a:rPr lang="en-US" dirty="0"/>
              <a:t>is a chemical that converts to dopamine when it passes into the brain. </a:t>
            </a:r>
          </a:p>
          <a:p>
            <a:pPr marL="0" indent="0">
              <a:buNone/>
            </a:pPr>
            <a:r>
              <a:rPr lang="en-US" b="1" dirty="0"/>
              <a:t>Dopamine agonists </a:t>
            </a:r>
            <a:r>
              <a:rPr lang="en-US" dirty="0"/>
              <a:t>mimic dopamine in the brain. Not as strong as Levodopa, agonists lose their potency slower. </a:t>
            </a:r>
          </a:p>
          <a:p>
            <a:pPr marL="0" indent="0">
              <a:buNone/>
            </a:pPr>
            <a:r>
              <a:rPr lang="en-US" b="1" dirty="0"/>
              <a:t>COMT inhibitors </a:t>
            </a:r>
            <a:r>
              <a:rPr lang="en-US" dirty="0"/>
              <a:t>prolongs the effects of levodopa by blocking enzymes that break down dopamine.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3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0C0B-B1CC-4C8E-A0DC-BC35A4B9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MRI’s Use in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A0D2-398F-4CF9-BE93-ED091699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researchers hypothesized the use of anatomical and functional MRIs to detect Parkinson’s Disease </a:t>
            </a:r>
            <a:r>
              <a:rPr lang="en-US" b="1" i="1" dirty="0"/>
              <a:t>before</a:t>
            </a:r>
            <a:r>
              <a:rPr lang="en-US" dirty="0"/>
              <a:t> symptoms develop. </a:t>
            </a:r>
          </a:p>
        </p:txBody>
      </p:sp>
      <p:pic>
        <p:nvPicPr>
          <p:cNvPr id="3074" name="Picture 2" descr="Image result for mri parkinsons disease">
            <a:extLst>
              <a:ext uri="{FF2B5EF4-FFF2-40B4-BE49-F238E27FC236}">
                <a16:creationId xmlns:a16="http://schemas.microsoft.com/office/drawing/2014/main" id="{DDD4538F-B455-4907-A5F4-75F97F5C4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6" y="3058662"/>
            <a:ext cx="4588181" cy="343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mage result for parkinsons disease brain">
            <a:extLst>
              <a:ext uri="{FF2B5EF4-FFF2-40B4-BE49-F238E27FC236}">
                <a16:creationId xmlns:a16="http://schemas.microsoft.com/office/drawing/2014/main" id="{B3E990DB-6395-425F-A5D8-6352188C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02" y="3062368"/>
            <a:ext cx="5489493" cy="343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77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07E5-DA49-4FDD-8CB5-72EE991A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25A4-8132-4F89-A329-A38977D1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MRI has a different use</a:t>
            </a:r>
          </a:p>
          <a:p>
            <a:r>
              <a:rPr lang="en-US" dirty="0"/>
              <a:t>PPMI Dataset contained T2-weighted MRI scans (some were T2-Flair)</a:t>
            </a:r>
          </a:p>
          <a:p>
            <a:endParaRPr lang="en-US" dirty="0"/>
          </a:p>
        </p:txBody>
      </p:sp>
      <p:pic>
        <p:nvPicPr>
          <p:cNvPr id="1026" name="Picture 2" descr="http://casemed.case.edu/clerkships/neurology/web%20neurorad/t1t2flairbrain.jpg">
            <a:extLst>
              <a:ext uri="{FF2B5EF4-FFF2-40B4-BE49-F238E27FC236}">
                <a16:creationId xmlns:a16="http://schemas.microsoft.com/office/drawing/2014/main" id="{AFB0D2AD-3FAA-4A23-B463-1CB60226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08" y="3331655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1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Office Theme</vt:lpstr>
      <vt:lpstr>PDGAN Additional Information</vt:lpstr>
      <vt:lpstr>What is Parkinson’s Disease?</vt:lpstr>
      <vt:lpstr>Causes of Parkinson’s Disease</vt:lpstr>
      <vt:lpstr>Symptoms of Parkinson’s Disease</vt:lpstr>
      <vt:lpstr>Medication</vt:lpstr>
      <vt:lpstr>MRI’s Use in Parkinson’s Disease</vt:lpstr>
      <vt:lpstr>Types of MRIs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PDGAN Additional Information</dc:title>
  <dc:creator>Neeyanth Kopparapu</dc:creator>
  <cp:lastModifiedBy>Neeyanth Kopparapu</cp:lastModifiedBy>
  <cp:revision>12</cp:revision>
  <dcterms:created xsi:type="dcterms:W3CDTF">2019-02-02T16:54:39Z</dcterms:created>
  <dcterms:modified xsi:type="dcterms:W3CDTF">2019-04-05T16:52:32Z</dcterms:modified>
</cp:coreProperties>
</file>