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efanov90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ARM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Глава</a:t>
            </a:r>
            <a:r>
              <a:rPr lang="en"/>
              <a:t> 3: Вычисления: циклы, SIMD, FP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4773900" y="3961600"/>
            <a:ext cx="40584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Ефанов Николай, аспирант кафедры Информатики и Вычислительной Математики МФТИ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nefanov90@gmail.com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Пример: FIR-filter (intrinsics)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445250" y="4033300"/>
            <a:ext cx="8173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Циклов:									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Ne10: оптимизированные под ARM вычисления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Open-source, New BSD License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Снимок экрана 2017-07-28 в 21.56.47.pn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518" y="944950"/>
            <a:ext cx="3083179" cy="39910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нимок экрана 2017-07-28 в 21.55.33.png"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774" y="1518375"/>
            <a:ext cx="4561051" cy="359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Вычисления с плавающей запятой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Изначально отсутствовал. Производитель-специфичен.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В настоящее время: интеграция с SIMD-сопроцессором: VFP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Регистрового стека нет: равноправные с GPR и SIMD-регистры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Реализация как SoftFP - через специальные функции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Пример: double, float - vcvt. ...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Циклы: for/while/do-while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Демонстрация: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Избыточность в проверке условий для for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Скомпилируем и дизассемблируем следующий код:</a:t>
            </a:r>
          </a:p>
        </p:txBody>
      </p:sp>
      <p:pic>
        <p:nvPicPr>
          <p:cNvPr descr="Снимок экрана 2017-07-28 в 14.38.30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25" y="1699375"/>
            <a:ext cx="3317675" cy="1693874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Избыточность в проверке условий для for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Скомпилируем и дизассемблируем следующий код:</a:t>
            </a:r>
          </a:p>
        </p:txBody>
      </p:sp>
      <p:pic>
        <p:nvPicPr>
          <p:cNvPr descr="Снимок экрана 2017-07-28 в 14.38.30.pn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25" y="1699375"/>
            <a:ext cx="3317675" cy="1693874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pic>
      <p:sp>
        <p:nvSpPr>
          <p:cNvPr id="77" name="Shape 77"/>
          <p:cNvSpPr txBox="1"/>
          <p:nvPr/>
        </p:nvSpPr>
        <p:spPr>
          <a:xfrm>
            <a:off x="411775" y="4234100"/>
            <a:ext cx="85482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В некоторых случаях происходит дублирование: перед входом в тело цикла проверяется условие, проверка повторяется и по окончании каждой итерации.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Общие схемы циклов в ARM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Рассмотрим схему с постусловием и предусловием:</a:t>
            </a:r>
          </a:p>
        </p:txBody>
      </p:sp>
      <p:pic>
        <p:nvPicPr>
          <p:cNvPr descr="Снимок экрана 2017-07-28 в 21.27.29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50" y="1616775"/>
            <a:ext cx="3870624" cy="1945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нимок экрана 2017-07-28 в 21.28.59.png"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000" y="1575387"/>
            <a:ext cx="2935674" cy="20282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4910150" y="3711975"/>
            <a:ext cx="37956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Такой код генерируется при работе с массивом int - вычисление адреса конца.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Разворачивание циклов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gcc -funroll-loops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Увеличение размера кода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Цель - обработать как SIMD.</a:t>
            </a:r>
          </a:p>
        </p:txBody>
      </p:sp>
      <p:pic>
        <p:nvPicPr>
          <p:cNvPr descr="Снимок экрана 2017-07-28 в 21.40.35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244" y="0"/>
            <a:ext cx="3240482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нимок экрана 2017-07-28 в 21.41.07.png"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450" y="2480400"/>
            <a:ext cx="4239001" cy="26630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4869975" y="3805700"/>
            <a:ext cx="4056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Векторный подход: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“Порезать” множество итераций на порции, кратные числу используемых регистров. Затем “Duff-device” - метод обработки остаточного “хвоста”.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ARM NEON: </a:t>
            </a:r>
            <a:r>
              <a:rPr lang="en"/>
              <a:t>Advanced SIMD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3765525"/>
            <a:ext cx="8520600" cy="80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6241750" y="1369100"/>
            <a:ext cx="2946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6536350" y="1369100"/>
            <a:ext cx="2946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6830950" y="1369100"/>
            <a:ext cx="2946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7125550" y="1369100"/>
            <a:ext cx="2946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7420150" y="1369100"/>
            <a:ext cx="2946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7714750" y="1369100"/>
            <a:ext cx="2946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8009350" y="1369100"/>
            <a:ext cx="2946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8303950" y="1369100"/>
            <a:ext cx="2946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89050" y="1855262"/>
            <a:ext cx="2946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683650" y="1855262"/>
            <a:ext cx="2946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6978250" y="1855262"/>
            <a:ext cx="2946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272850" y="1855262"/>
            <a:ext cx="2946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7567450" y="1855262"/>
            <a:ext cx="2946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7862050" y="1855262"/>
            <a:ext cx="2946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8156650" y="1855262"/>
            <a:ext cx="2946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451250" y="1855262"/>
            <a:ext cx="2946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6241750" y="2341425"/>
            <a:ext cx="2946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6536350" y="2341425"/>
            <a:ext cx="2946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6830950" y="2341425"/>
            <a:ext cx="2946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7125550" y="2341425"/>
            <a:ext cx="2946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7420150" y="2341425"/>
            <a:ext cx="2946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7714750" y="2341425"/>
            <a:ext cx="2946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8009350" y="2341425"/>
            <a:ext cx="2946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8303950" y="2341425"/>
            <a:ext cx="2946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6" name="Shape 126"/>
          <p:cNvCxnSpPr>
            <a:stCxn id="102" idx="1"/>
            <a:endCxn id="118" idx="0"/>
          </p:cNvCxnSpPr>
          <p:nvPr/>
        </p:nvCxnSpPr>
        <p:spPr>
          <a:xfrm>
            <a:off x="6241750" y="1486250"/>
            <a:ext cx="147300" cy="8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7" name="Shape 127"/>
          <p:cNvCxnSpPr/>
          <p:nvPr/>
        </p:nvCxnSpPr>
        <p:spPr>
          <a:xfrm>
            <a:off x="6836050" y="1486250"/>
            <a:ext cx="147300" cy="8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8" name="Shape 128"/>
          <p:cNvCxnSpPr/>
          <p:nvPr/>
        </p:nvCxnSpPr>
        <p:spPr>
          <a:xfrm>
            <a:off x="6536350" y="1486250"/>
            <a:ext cx="147300" cy="8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9" name="Shape 129"/>
          <p:cNvCxnSpPr/>
          <p:nvPr/>
        </p:nvCxnSpPr>
        <p:spPr>
          <a:xfrm>
            <a:off x="7135750" y="1486250"/>
            <a:ext cx="147300" cy="8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0" name="Shape 130"/>
          <p:cNvCxnSpPr/>
          <p:nvPr/>
        </p:nvCxnSpPr>
        <p:spPr>
          <a:xfrm>
            <a:off x="7435450" y="1486250"/>
            <a:ext cx="147300" cy="8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" name="Shape 131"/>
          <p:cNvCxnSpPr/>
          <p:nvPr/>
        </p:nvCxnSpPr>
        <p:spPr>
          <a:xfrm>
            <a:off x="7722400" y="1486250"/>
            <a:ext cx="147300" cy="8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/>
          <p:nvPr/>
        </p:nvCxnSpPr>
        <p:spPr>
          <a:xfrm>
            <a:off x="8013175" y="1486250"/>
            <a:ext cx="147300" cy="8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3" name="Shape 133"/>
          <p:cNvCxnSpPr/>
          <p:nvPr/>
        </p:nvCxnSpPr>
        <p:spPr>
          <a:xfrm>
            <a:off x="8303950" y="1486250"/>
            <a:ext cx="147300" cy="8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4" name="Shape 134"/>
          <p:cNvSpPr txBox="1"/>
          <p:nvPr/>
        </p:nvSpPr>
        <p:spPr>
          <a:xfrm>
            <a:off x="7185600" y="1529325"/>
            <a:ext cx="16467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</a:t>
            </a:r>
          </a:p>
        </p:txBody>
      </p:sp>
      <p:cxnSp>
        <p:nvCxnSpPr>
          <p:cNvPr id="135" name="Shape 135"/>
          <p:cNvCxnSpPr>
            <a:endCxn id="118" idx="0"/>
          </p:cNvCxnSpPr>
          <p:nvPr/>
        </p:nvCxnSpPr>
        <p:spPr>
          <a:xfrm flipH="1">
            <a:off x="6389050" y="2089425"/>
            <a:ext cx="14490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6" name="Shape 136"/>
          <p:cNvCxnSpPr>
            <a:endCxn id="119" idx="0"/>
          </p:cNvCxnSpPr>
          <p:nvPr/>
        </p:nvCxnSpPr>
        <p:spPr>
          <a:xfrm flipH="1">
            <a:off x="6683650" y="2089425"/>
            <a:ext cx="22500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7" name="Shape 137"/>
          <p:cNvCxnSpPr>
            <a:endCxn id="120" idx="0"/>
          </p:cNvCxnSpPr>
          <p:nvPr/>
        </p:nvCxnSpPr>
        <p:spPr>
          <a:xfrm flipH="1">
            <a:off x="6978250" y="2089425"/>
            <a:ext cx="25860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8" name="Shape 138"/>
          <p:cNvCxnSpPr>
            <a:endCxn id="121" idx="0"/>
          </p:cNvCxnSpPr>
          <p:nvPr/>
        </p:nvCxnSpPr>
        <p:spPr>
          <a:xfrm flipH="1">
            <a:off x="7272850" y="2089425"/>
            <a:ext cx="22350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9" name="Shape 139"/>
          <p:cNvCxnSpPr>
            <a:endCxn id="122" idx="0"/>
          </p:cNvCxnSpPr>
          <p:nvPr/>
        </p:nvCxnSpPr>
        <p:spPr>
          <a:xfrm flipH="1">
            <a:off x="7567450" y="2089425"/>
            <a:ext cx="21990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0" name="Shape 140"/>
          <p:cNvCxnSpPr>
            <a:endCxn id="123" idx="0"/>
          </p:cNvCxnSpPr>
          <p:nvPr/>
        </p:nvCxnSpPr>
        <p:spPr>
          <a:xfrm flipH="1">
            <a:off x="7862050" y="2089425"/>
            <a:ext cx="21990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1" name="Shape 141"/>
          <p:cNvCxnSpPr>
            <a:endCxn id="124" idx="0"/>
          </p:cNvCxnSpPr>
          <p:nvPr/>
        </p:nvCxnSpPr>
        <p:spPr>
          <a:xfrm flipH="1">
            <a:off x="8156650" y="2089425"/>
            <a:ext cx="18240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>
            <a:endCxn id="125" idx="0"/>
          </p:cNvCxnSpPr>
          <p:nvPr/>
        </p:nvCxnSpPr>
        <p:spPr>
          <a:xfrm flipH="1">
            <a:off x="8451250" y="2089425"/>
            <a:ext cx="21750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ARM NEON: Регистры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Пример: FIR-filter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445250" y="4033300"/>
            <a:ext cx="8173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Циклов:										Циклов: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