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1"/>
  </p:notesMasterIdLst>
  <p:sldIdLst>
    <p:sldId id="258" r:id="rId3"/>
    <p:sldId id="264" r:id="rId4"/>
    <p:sldId id="265" r:id="rId5"/>
    <p:sldId id="266" r:id="rId6"/>
    <p:sldId id="267" r:id="rId7"/>
    <p:sldId id="268" r:id="rId8"/>
    <p:sldId id="269" r:id="rId9"/>
    <p:sldId id="2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342" autoAdjust="0"/>
  </p:normalViewPr>
  <p:slideViewPr>
    <p:cSldViewPr snapToGrid="0">
      <p:cViewPr varScale="1">
        <p:scale>
          <a:sx n="78" d="100"/>
          <a:sy n="78" d="100"/>
        </p:scale>
        <p:origin x="43"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840F06-22C7-4C54-8A71-5F0A1E842896}" type="datetimeFigureOut">
              <a:rPr lang="en-US" smtClean="0"/>
              <a:t>9/26/2020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60B04-54E8-464C-9F97-5664E8A74520}" type="slidenum">
              <a:rPr lang="en-US" smtClean="0"/>
              <a:t>‹#›</a:t>
            </a:fld>
            <a:endParaRPr lang="en-US"/>
          </a:p>
        </p:txBody>
      </p:sp>
    </p:spTree>
    <p:extLst>
      <p:ext uri="{BB962C8B-B14F-4D97-AF65-F5344CB8AC3E}">
        <p14:creationId xmlns:p14="http://schemas.microsoft.com/office/powerpoint/2010/main" val="350139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45 Helvetica Light" charset="0"/>
                <a:ea typeface="ＭＳ Ｐゴシック" charset="-128"/>
              </a:defRPr>
            </a:lvl1pPr>
            <a:lvl2pPr marL="742950" indent="-285750">
              <a:defRPr sz="2400">
                <a:solidFill>
                  <a:schemeClr val="tx1"/>
                </a:solidFill>
                <a:latin typeface="45 Helvetica Light" charset="0"/>
                <a:ea typeface="ＭＳ Ｐゴシック" charset="-128"/>
              </a:defRPr>
            </a:lvl2pPr>
            <a:lvl3pPr marL="1143000" indent="-228600">
              <a:defRPr sz="2400">
                <a:solidFill>
                  <a:schemeClr val="tx1"/>
                </a:solidFill>
                <a:latin typeface="45 Helvetica Light" charset="0"/>
                <a:ea typeface="ＭＳ Ｐゴシック" charset="-128"/>
              </a:defRPr>
            </a:lvl3pPr>
            <a:lvl4pPr marL="1600200" indent="-228600">
              <a:defRPr sz="2400">
                <a:solidFill>
                  <a:schemeClr val="tx1"/>
                </a:solidFill>
                <a:latin typeface="45 Helvetica Light" charset="0"/>
                <a:ea typeface="ＭＳ Ｐゴシック" charset="-128"/>
              </a:defRPr>
            </a:lvl4pPr>
            <a:lvl5pPr marL="2057400" indent="-228600">
              <a:defRPr sz="2400">
                <a:solidFill>
                  <a:schemeClr val="tx1"/>
                </a:solidFill>
                <a:latin typeface="45 Helvetica Light" charset="0"/>
                <a:ea typeface="ＭＳ Ｐゴシック" charset="-128"/>
              </a:defRPr>
            </a:lvl5pPr>
            <a:lvl6pPr marL="2514600" indent="-228600" eaLnBrk="0" fontAlgn="base" hangingPunct="0">
              <a:spcBef>
                <a:spcPct val="0"/>
              </a:spcBef>
              <a:spcAft>
                <a:spcPct val="0"/>
              </a:spcAft>
              <a:defRPr sz="2400">
                <a:solidFill>
                  <a:schemeClr val="tx1"/>
                </a:solidFill>
                <a:latin typeface="45 Helvetica Light" charset="0"/>
                <a:ea typeface="ＭＳ Ｐゴシック" charset="-128"/>
              </a:defRPr>
            </a:lvl6pPr>
            <a:lvl7pPr marL="2971800" indent="-228600" eaLnBrk="0" fontAlgn="base" hangingPunct="0">
              <a:spcBef>
                <a:spcPct val="0"/>
              </a:spcBef>
              <a:spcAft>
                <a:spcPct val="0"/>
              </a:spcAft>
              <a:defRPr sz="2400">
                <a:solidFill>
                  <a:schemeClr val="tx1"/>
                </a:solidFill>
                <a:latin typeface="45 Helvetica Light" charset="0"/>
                <a:ea typeface="ＭＳ Ｐゴシック" charset="-128"/>
              </a:defRPr>
            </a:lvl7pPr>
            <a:lvl8pPr marL="3429000" indent="-228600" eaLnBrk="0" fontAlgn="base" hangingPunct="0">
              <a:spcBef>
                <a:spcPct val="0"/>
              </a:spcBef>
              <a:spcAft>
                <a:spcPct val="0"/>
              </a:spcAft>
              <a:defRPr sz="2400">
                <a:solidFill>
                  <a:schemeClr val="tx1"/>
                </a:solidFill>
                <a:latin typeface="45 Helvetica Light" charset="0"/>
                <a:ea typeface="ＭＳ Ｐゴシック" charset="-128"/>
              </a:defRPr>
            </a:lvl8pPr>
            <a:lvl9pPr marL="3886200" indent="-228600" eaLnBrk="0" fontAlgn="base" hangingPunct="0">
              <a:spcBef>
                <a:spcPct val="0"/>
              </a:spcBef>
              <a:spcAft>
                <a:spcPct val="0"/>
              </a:spcAft>
              <a:defRPr sz="2400">
                <a:solidFill>
                  <a:schemeClr val="tx1"/>
                </a:solidFill>
                <a:latin typeface="45 Helvetica Light" charset="0"/>
                <a:ea typeface="ＭＳ Ｐゴシック" charset="-128"/>
              </a:defRPr>
            </a:lvl9pPr>
          </a:lstStyle>
          <a:p>
            <a:fld id="{A4676FBE-E17B-9F40-B294-2A0EC4B80004}" type="slidenum">
              <a:rPr lang="en-US" altLang="x-none" sz="1200">
                <a:latin typeface="Open Sans" charset="0"/>
              </a:rPr>
              <a:pPr/>
              <a:t>1</a:t>
            </a:fld>
            <a:endParaRPr lang="en-US" altLang="x-none" sz="1200">
              <a:latin typeface="Open Sans" charset="0"/>
            </a:endParaRPr>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ea typeface="ＭＳ Ｐゴシック" charset="-128"/>
                <a:cs typeface="Geneva" charset="0"/>
              </a:rPr>
              <a:t>Main title: 40 pt. Arial</a:t>
            </a:r>
          </a:p>
          <a:p>
            <a:pPr eaLnBrk="1" hangingPunct="1"/>
            <a:br>
              <a:rPr lang="en-US" altLang="x-none">
                <a:ea typeface="ＭＳ Ｐゴシック" charset="-128"/>
                <a:cs typeface="Geneva" charset="0"/>
              </a:rPr>
            </a:br>
            <a:r>
              <a:rPr lang="en-US" altLang="x-none">
                <a:ea typeface="ＭＳ Ｐゴシック" charset="-128"/>
                <a:cs typeface="Geneva" charset="0"/>
              </a:rPr>
              <a:t>Presenter Name: 16 pt. Arial</a:t>
            </a:r>
          </a:p>
          <a:p>
            <a:pPr eaLnBrk="1" hangingPunct="1"/>
            <a:r>
              <a:rPr lang="en-US" altLang="x-none">
                <a:ea typeface="ＭＳ Ｐゴシック" charset="-128"/>
                <a:cs typeface="Geneva" charset="0"/>
              </a:rPr>
              <a:t>Presenters Title: 16 pt. Arial Italic</a:t>
            </a:r>
          </a:p>
          <a:p>
            <a:pPr eaLnBrk="1" hangingPunct="1"/>
            <a:endParaRPr lang="en-US" altLang="x-none">
              <a:ea typeface="ＭＳ Ｐゴシック" charset="-128"/>
              <a:cs typeface="Geneva" charset="0"/>
            </a:endParaRPr>
          </a:p>
        </p:txBody>
      </p:sp>
    </p:spTree>
    <p:extLst>
      <p:ext uri="{BB962C8B-B14F-4D97-AF65-F5344CB8AC3E}">
        <p14:creationId xmlns:p14="http://schemas.microsoft.com/office/powerpoint/2010/main" val="298275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bicycle model is a simplistic, but effective, model for four-wheeled vehicles. We simplify the four wheels to two – one in the back, and one in the front.</a:t>
            </a:r>
          </a:p>
          <a:p>
            <a:endParaRPr lang="en-US" dirty="0"/>
          </a:p>
          <a:p>
            <a:r>
              <a:rPr lang="en-US" dirty="0"/>
              <a:t>The center of gravity is denoted by the black-and-white circle at the center of the body. We derive our kinematic equations from this reference point.</a:t>
            </a:r>
          </a:p>
          <a:p>
            <a:endParaRPr lang="en-US" dirty="0"/>
          </a:p>
          <a:p>
            <a:r>
              <a:rPr lang="en-US" dirty="0"/>
              <a:t>The X and Y coordinate axes define the world frame. Small x and y are thus the coordinates of the center of gravity in this frame. (In the project code, we use big X and Y to define these.)</a:t>
            </a:r>
          </a:p>
          <a:p>
            <a:endParaRPr lang="en-US" dirty="0"/>
          </a:p>
          <a:p>
            <a:r>
              <a:rPr lang="en-US" dirty="0"/>
              <a:t>psi is our heading angle, defined as the angle between the world’s X-axis and the body of the vehicle. We use this angle to define the vehicle’s reference frame – the vehicle’s longitudinal axis (along the body) and lateral axis.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 is the overall velocity of the vehicle in the vehicle’s reference frame. This velocity is defined from beta, the slip angle. For our project, we break v into two components via beta – </a:t>
            </a:r>
            <a:r>
              <a:rPr lang="en-US" dirty="0" err="1"/>
              <a:t>xdot</a:t>
            </a:r>
            <a:r>
              <a:rPr lang="en-US" dirty="0"/>
              <a:t> and </a:t>
            </a:r>
            <a:r>
              <a:rPr lang="en-US" dirty="0" err="1"/>
              <a:t>ydot</a:t>
            </a:r>
            <a:r>
              <a:rPr lang="en-US" dirty="0"/>
              <a:t>. In other words, we define velocity components in terms of the vehicle’s reference frame – not the world! </a:t>
            </a:r>
          </a:p>
          <a:p>
            <a:endParaRPr lang="en-US" dirty="0"/>
          </a:p>
          <a:p>
            <a:r>
              <a:rPr lang="en-US" dirty="0" err="1"/>
              <a:t>lr</a:t>
            </a:r>
            <a:r>
              <a:rPr lang="en-US" dirty="0"/>
              <a:t> and </a:t>
            </a:r>
            <a:r>
              <a:rPr lang="en-US" dirty="0" err="1"/>
              <a:t>lf</a:t>
            </a:r>
            <a:r>
              <a:rPr lang="en-US" dirty="0"/>
              <a:t> are the distances from the center of gravity to the rear and front wheels, respectively.</a:t>
            </a:r>
          </a:p>
          <a:p>
            <a:endParaRPr lang="en-US" dirty="0"/>
          </a:p>
          <a:p>
            <a:r>
              <a:rPr lang="en-US" dirty="0" err="1"/>
              <a:t>delta_f</a:t>
            </a:r>
            <a:r>
              <a:rPr lang="en-US" dirty="0"/>
              <a:t> is our steering angle, which is defined as the angle between the vehicle’s longitudinal axis and the front wheel. This becomes one of our control inputs - delta. </a:t>
            </a:r>
            <a:r>
              <a:rPr lang="en-US" dirty="0" err="1"/>
              <a:t>delta_r</a:t>
            </a:r>
            <a:r>
              <a:rPr lang="en-US" dirty="0"/>
              <a:t>, the rear steering angle, is always zero, as this wheel is not controllable.</a:t>
            </a:r>
          </a:p>
          <a:p>
            <a:endParaRPr lang="en-US" dirty="0"/>
          </a:p>
          <a:p>
            <a:r>
              <a:rPr lang="en-US" dirty="0"/>
              <a:t>Our other control input is F, which is a force applied to the center of gravity. It is not shown in this diagram. Due to some </a:t>
            </a:r>
            <a:r>
              <a:rPr lang="en-US" dirty="0" err="1"/>
              <a:t>Webots</a:t>
            </a:r>
            <a:r>
              <a:rPr lang="en-US" dirty="0"/>
              <a:t> limitations, this requires conversion to a throttle input.</a:t>
            </a:r>
          </a:p>
        </p:txBody>
      </p:sp>
      <p:sp>
        <p:nvSpPr>
          <p:cNvPr id="4" name="Slide Number Placeholder 3"/>
          <p:cNvSpPr>
            <a:spLocks noGrp="1"/>
          </p:cNvSpPr>
          <p:nvPr>
            <p:ph type="sldNum" sz="quarter" idx="5"/>
          </p:nvPr>
        </p:nvSpPr>
        <p:spPr/>
        <p:txBody>
          <a:bodyPr/>
          <a:lstStyle/>
          <a:p>
            <a:fld id="{5A060B04-54E8-464C-9F97-5664E8A74520}" type="slidenum">
              <a:rPr lang="en-US" smtClean="0"/>
              <a:t>2</a:t>
            </a:fld>
            <a:endParaRPr lang="en-US"/>
          </a:p>
        </p:txBody>
      </p:sp>
    </p:spTree>
    <p:extLst>
      <p:ext uri="{BB962C8B-B14F-4D97-AF65-F5344CB8AC3E}">
        <p14:creationId xmlns:p14="http://schemas.microsoft.com/office/powerpoint/2010/main" val="416079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B8453-72D8-4DFE-9C07-E8B450684F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5A84AE-C0E7-4932-94DC-8BFB8DE0A5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A93670-90D8-49A8-AAA4-7CCDE0AC35BE}"/>
              </a:ext>
            </a:extLst>
          </p:cNvPr>
          <p:cNvSpPr>
            <a:spLocks noGrp="1"/>
          </p:cNvSpPr>
          <p:nvPr>
            <p:ph type="dt" sz="half" idx="10"/>
          </p:nvPr>
        </p:nvSpPr>
        <p:spPr/>
        <p:txBody>
          <a:bodyPr/>
          <a:lstStyle/>
          <a:p>
            <a:fld id="{0916E78E-5798-4C2B-B6CC-565655972FB4}" type="datetimeFigureOut">
              <a:rPr lang="en-US" smtClean="0"/>
              <a:t>9/26/2020</a:t>
            </a:fld>
            <a:endParaRPr lang="en-US"/>
          </a:p>
        </p:txBody>
      </p:sp>
      <p:sp>
        <p:nvSpPr>
          <p:cNvPr id="5" name="Footer Placeholder 4">
            <a:extLst>
              <a:ext uri="{FF2B5EF4-FFF2-40B4-BE49-F238E27FC236}">
                <a16:creationId xmlns:a16="http://schemas.microsoft.com/office/drawing/2014/main" id="{1A237C03-F4EA-40BF-BCA7-44E3D51BD1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B2FC8A-C01E-4EDE-9D8A-D4EB990F52A2}"/>
              </a:ext>
            </a:extLst>
          </p:cNvPr>
          <p:cNvSpPr>
            <a:spLocks noGrp="1"/>
          </p:cNvSpPr>
          <p:nvPr>
            <p:ph type="sldNum" sz="quarter" idx="12"/>
          </p:nvPr>
        </p:nvSpPr>
        <p:spPr/>
        <p:txBody>
          <a:bodyPr/>
          <a:lstStyle/>
          <a:p>
            <a:fld id="{80567F5A-D41E-4800-B94D-93C353F183D3}" type="slidenum">
              <a:rPr lang="en-US" smtClean="0"/>
              <a:t>‹#›</a:t>
            </a:fld>
            <a:endParaRPr lang="en-US"/>
          </a:p>
        </p:txBody>
      </p:sp>
    </p:spTree>
    <p:extLst>
      <p:ext uri="{BB962C8B-B14F-4D97-AF65-F5344CB8AC3E}">
        <p14:creationId xmlns:p14="http://schemas.microsoft.com/office/powerpoint/2010/main" val="3375222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8120C-3F1C-42BB-91EE-75BE3B3797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BDE422-2AA1-42F9-8900-446FE0DB0C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06CDEE-CD47-4147-815E-FB8AD78F3E6F}"/>
              </a:ext>
            </a:extLst>
          </p:cNvPr>
          <p:cNvSpPr>
            <a:spLocks noGrp="1"/>
          </p:cNvSpPr>
          <p:nvPr>
            <p:ph type="dt" sz="half" idx="10"/>
          </p:nvPr>
        </p:nvSpPr>
        <p:spPr/>
        <p:txBody>
          <a:bodyPr/>
          <a:lstStyle/>
          <a:p>
            <a:fld id="{0916E78E-5798-4C2B-B6CC-565655972FB4}" type="datetimeFigureOut">
              <a:rPr lang="en-US" smtClean="0"/>
              <a:t>9/26/2020</a:t>
            </a:fld>
            <a:endParaRPr lang="en-US"/>
          </a:p>
        </p:txBody>
      </p:sp>
      <p:sp>
        <p:nvSpPr>
          <p:cNvPr id="5" name="Footer Placeholder 4">
            <a:extLst>
              <a:ext uri="{FF2B5EF4-FFF2-40B4-BE49-F238E27FC236}">
                <a16:creationId xmlns:a16="http://schemas.microsoft.com/office/drawing/2014/main" id="{FED0FEE1-6DD7-420B-BAF9-6E1C9EC4EB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F7F487-A5D1-48F7-909A-CEC879268281}"/>
              </a:ext>
            </a:extLst>
          </p:cNvPr>
          <p:cNvSpPr>
            <a:spLocks noGrp="1"/>
          </p:cNvSpPr>
          <p:nvPr>
            <p:ph type="sldNum" sz="quarter" idx="12"/>
          </p:nvPr>
        </p:nvSpPr>
        <p:spPr/>
        <p:txBody>
          <a:bodyPr/>
          <a:lstStyle/>
          <a:p>
            <a:fld id="{80567F5A-D41E-4800-B94D-93C353F183D3}" type="slidenum">
              <a:rPr lang="en-US" smtClean="0"/>
              <a:t>‹#›</a:t>
            </a:fld>
            <a:endParaRPr lang="en-US"/>
          </a:p>
        </p:txBody>
      </p:sp>
    </p:spTree>
    <p:extLst>
      <p:ext uri="{BB962C8B-B14F-4D97-AF65-F5344CB8AC3E}">
        <p14:creationId xmlns:p14="http://schemas.microsoft.com/office/powerpoint/2010/main" val="2528079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91410A-ADA7-48B7-BD95-14A974579F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2A1774-C5C9-4304-A61D-C48AA336CA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216A7D-9298-4ACA-9A42-8E3A72543658}"/>
              </a:ext>
            </a:extLst>
          </p:cNvPr>
          <p:cNvSpPr>
            <a:spLocks noGrp="1"/>
          </p:cNvSpPr>
          <p:nvPr>
            <p:ph type="dt" sz="half" idx="10"/>
          </p:nvPr>
        </p:nvSpPr>
        <p:spPr/>
        <p:txBody>
          <a:bodyPr/>
          <a:lstStyle/>
          <a:p>
            <a:fld id="{0916E78E-5798-4C2B-B6CC-565655972FB4}" type="datetimeFigureOut">
              <a:rPr lang="en-US" smtClean="0"/>
              <a:t>9/26/2020</a:t>
            </a:fld>
            <a:endParaRPr lang="en-US"/>
          </a:p>
        </p:txBody>
      </p:sp>
      <p:sp>
        <p:nvSpPr>
          <p:cNvPr id="5" name="Footer Placeholder 4">
            <a:extLst>
              <a:ext uri="{FF2B5EF4-FFF2-40B4-BE49-F238E27FC236}">
                <a16:creationId xmlns:a16="http://schemas.microsoft.com/office/drawing/2014/main" id="{177E7E33-05D6-42A6-AD53-E25ED6BA5F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A28A7F-76FD-4C56-8FA9-24FE94E28E13}"/>
              </a:ext>
            </a:extLst>
          </p:cNvPr>
          <p:cNvSpPr>
            <a:spLocks noGrp="1"/>
          </p:cNvSpPr>
          <p:nvPr>
            <p:ph type="sldNum" sz="quarter" idx="12"/>
          </p:nvPr>
        </p:nvSpPr>
        <p:spPr/>
        <p:txBody>
          <a:bodyPr/>
          <a:lstStyle/>
          <a:p>
            <a:fld id="{80567F5A-D41E-4800-B94D-93C353F183D3}" type="slidenum">
              <a:rPr lang="en-US" smtClean="0"/>
              <a:t>‹#›</a:t>
            </a:fld>
            <a:endParaRPr lang="en-US"/>
          </a:p>
        </p:txBody>
      </p:sp>
    </p:spTree>
    <p:extLst>
      <p:ext uri="{BB962C8B-B14F-4D97-AF65-F5344CB8AC3E}">
        <p14:creationId xmlns:p14="http://schemas.microsoft.com/office/powerpoint/2010/main" val="3377626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sp>
        <p:nvSpPr>
          <p:cNvPr id="2" name="Rectangle 5"/>
          <p:cNvSpPr>
            <a:spLocks noChangeArrowheads="1"/>
          </p:cNvSpPr>
          <p:nvPr/>
        </p:nvSpPr>
        <p:spPr bwMode="auto">
          <a:xfrm>
            <a:off x="0" y="0"/>
            <a:ext cx="12192000" cy="6858000"/>
          </a:xfrm>
          <a:prstGeom prst="rect">
            <a:avLst/>
          </a:prstGeom>
          <a:solidFill>
            <a:srgbClr val="BB002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45 Helvetica Light" charset="0"/>
                <a:ea typeface="ＭＳ Ｐゴシック" charset="-128"/>
              </a:defRPr>
            </a:lvl1pPr>
            <a:lvl2pPr marL="742950" indent="-285750">
              <a:defRPr sz="2400">
                <a:solidFill>
                  <a:schemeClr val="tx1"/>
                </a:solidFill>
                <a:latin typeface="45 Helvetica Light" charset="0"/>
                <a:ea typeface="ＭＳ Ｐゴシック" charset="-128"/>
              </a:defRPr>
            </a:lvl2pPr>
            <a:lvl3pPr marL="1143000" indent="-228600">
              <a:defRPr sz="2400">
                <a:solidFill>
                  <a:schemeClr val="tx1"/>
                </a:solidFill>
                <a:latin typeface="45 Helvetica Light" charset="0"/>
                <a:ea typeface="ＭＳ Ｐゴシック" charset="-128"/>
              </a:defRPr>
            </a:lvl3pPr>
            <a:lvl4pPr marL="1600200" indent="-228600">
              <a:defRPr sz="2400">
                <a:solidFill>
                  <a:schemeClr val="tx1"/>
                </a:solidFill>
                <a:latin typeface="45 Helvetica Light" charset="0"/>
                <a:ea typeface="ＭＳ Ｐゴシック" charset="-128"/>
              </a:defRPr>
            </a:lvl4pPr>
            <a:lvl5pPr marL="2057400" indent="-228600">
              <a:defRPr sz="2400">
                <a:solidFill>
                  <a:schemeClr val="tx1"/>
                </a:solidFill>
                <a:latin typeface="45 Helvetica Light" charset="0"/>
                <a:ea typeface="ＭＳ Ｐゴシック" charset="-128"/>
              </a:defRPr>
            </a:lvl5pPr>
            <a:lvl6pPr marL="2514600" indent="-228600" eaLnBrk="0" fontAlgn="base" hangingPunct="0">
              <a:spcBef>
                <a:spcPct val="0"/>
              </a:spcBef>
              <a:spcAft>
                <a:spcPct val="0"/>
              </a:spcAft>
              <a:defRPr sz="2400">
                <a:solidFill>
                  <a:schemeClr val="tx1"/>
                </a:solidFill>
                <a:latin typeface="45 Helvetica Light" charset="0"/>
                <a:ea typeface="ＭＳ Ｐゴシック" charset="-128"/>
              </a:defRPr>
            </a:lvl6pPr>
            <a:lvl7pPr marL="2971800" indent="-228600" eaLnBrk="0" fontAlgn="base" hangingPunct="0">
              <a:spcBef>
                <a:spcPct val="0"/>
              </a:spcBef>
              <a:spcAft>
                <a:spcPct val="0"/>
              </a:spcAft>
              <a:defRPr sz="2400">
                <a:solidFill>
                  <a:schemeClr val="tx1"/>
                </a:solidFill>
                <a:latin typeface="45 Helvetica Light" charset="0"/>
                <a:ea typeface="ＭＳ Ｐゴシック" charset="-128"/>
              </a:defRPr>
            </a:lvl7pPr>
            <a:lvl8pPr marL="3429000" indent="-228600" eaLnBrk="0" fontAlgn="base" hangingPunct="0">
              <a:spcBef>
                <a:spcPct val="0"/>
              </a:spcBef>
              <a:spcAft>
                <a:spcPct val="0"/>
              </a:spcAft>
              <a:defRPr sz="2400">
                <a:solidFill>
                  <a:schemeClr val="tx1"/>
                </a:solidFill>
                <a:latin typeface="45 Helvetica Light" charset="0"/>
                <a:ea typeface="ＭＳ Ｐゴシック" charset="-128"/>
              </a:defRPr>
            </a:lvl8pPr>
            <a:lvl9pPr marL="3886200" indent="-228600" eaLnBrk="0" fontAlgn="base" hangingPunct="0">
              <a:spcBef>
                <a:spcPct val="0"/>
              </a:spcBef>
              <a:spcAft>
                <a:spcPct val="0"/>
              </a:spcAft>
              <a:defRPr sz="2400">
                <a:solidFill>
                  <a:schemeClr val="tx1"/>
                </a:solidFill>
                <a:latin typeface="45 Helvetica Light" charset="0"/>
                <a:ea typeface="ＭＳ Ｐゴシック" charset="-128"/>
              </a:defRPr>
            </a:lvl9pPr>
          </a:lstStyle>
          <a:p>
            <a:pPr>
              <a:defRPr/>
            </a:pPr>
            <a:endParaRPr lang="x-none" altLang="x-none" sz="3200">
              <a:latin typeface="Open Sans Regular" charset="0"/>
            </a:endParaRPr>
          </a:p>
        </p:txBody>
      </p:sp>
      <p:pic>
        <p:nvPicPr>
          <p:cNvPr id="3"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46400" y="1193800"/>
            <a:ext cx="4572000" cy="408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 descr="_Plaid-Digital_FINAL-NEW.png"/>
          <p:cNvPicPr>
            <a:picLocks noChangeAspect="1"/>
          </p:cNvPicPr>
          <p:nvPr/>
        </p:nvPicPr>
        <p:blipFill>
          <a:blip r:embed="rId3">
            <a:extLst>
              <a:ext uri="{28A0092B-C50C-407E-A947-70E740481C1C}">
                <a14:useLocalDpi xmlns:a14="http://schemas.microsoft.com/office/drawing/2010/main" val="0"/>
              </a:ext>
            </a:extLst>
          </a:blip>
          <a:srcRect l="84737" t="23988" r="4771" b="1990"/>
          <a:stretch>
            <a:fillRect/>
          </a:stretch>
        </p:blipFill>
        <p:spPr bwMode="auto">
          <a:xfrm>
            <a:off x="609601" y="0"/>
            <a:ext cx="10541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userDrawn="1"/>
        </p:nvSpPr>
        <p:spPr bwMode="auto">
          <a:xfrm>
            <a:off x="0" y="0"/>
            <a:ext cx="12192000" cy="6858000"/>
          </a:xfrm>
          <a:prstGeom prst="rect">
            <a:avLst/>
          </a:prstGeom>
          <a:solidFill>
            <a:srgbClr val="BB002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45 Helvetica Light" charset="0"/>
                <a:ea typeface="ＭＳ Ｐゴシック" charset="-128"/>
              </a:defRPr>
            </a:lvl1pPr>
            <a:lvl2pPr marL="742950" indent="-285750">
              <a:defRPr sz="2400">
                <a:solidFill>
                  <a:schemeClr val="tx1"/>
                </a:solidFill>
                <a:latin typeface="45 Helvetica Light" charset="0"/>
                <a:ea typeface="ＭＳ Ｐゴシック" charset="-128"/>
              </a:defRPr>
            </a:lvl2pPr>
            <a:lvl3pPr marL="1143000" indent="-228600">
              <a:defRPr sz="2400">
                <a:solidFill>
                  <a:schemeClr val="tx1"/>
                </a:solidFill>
                <a:latin typeface="45 Helvetica Light" charset="0"/>
                <a:ea typeface="ＭＳ Ｐゴシック" charset="-128"/>
              </a:defRPr>
            </a:lvl3pPr>
            <a:lvl4pPr marL="1600200" indent="-228600">
              <a:defRPr sz="2400">
                <a:solidFill>
                  <a:schemeClr val="tx1"/>
                </a:solidFill>
                <a:latin typeface="45 Helvetica Light" charset="0"/>
                <a:ea typeface="ＭＳ Ｐゴシック" charset="-128"/>
              </a:defRPr>
            </a:lvl4pPr>
            <a:lvl5pPr marL="2057400" indent="-228600">
              <a:defRPr sz="2400">
                <a:solidFill>
                  <a:schemeClr val="tx1"/>
                </a:solidFill>
                <a:latin typeface="45 Helvetica Light" charset="0"/>
                <a:ea typeface="ＭＳ Ｐゴシック" charset="-128"/>
              </a:defRPr>
            </a:lvl5pPr>
            <a:lvl6pPr marL="2514600" indent="-228600" eaLnBrk="0" fontAlgn="base" hangingPunct="0">
              <a:spcBef>
                <a:spcPct val="0"/>
              </a:spcBef>
              <a:spcAft>
                <a:spcPct val="0"/>
              </a:spcAft>
              <a:defRPr sz="2400">
                <a:solidFill>
                  <a:schemeClr val="tx1"/>
                </a:solidFill>
                <a:latin typeface="45 Helvetica Light" charset="0"/>
                <a:ea typeface="ＭＳ Ｐゴシック" charset="-128"/>
              </a:defRPr>
            </a:lvl6pPr>
            <a:lvl7pPr marL="2971800" indent="-228600" eaLnBrk="0" fontAlgn="base" hangingPunct="0">
              <a:spcBef>
                <a:spcPct val="0"/>
              </a:spcBef>
              <a:spcAft>
                <a:spcPct val="0"/>
              </a:spcAft>
              <a:defRPr sz="2400">
                <a:solidFill>
                  <a:schemeClr val="tx1"/>
                </a:solidFill>
                <a:latin typeface="45 Helvetica Light" charset="0"/>
                <a:ea typeface="ＭＳ Ｐゴシック" charset="-128"/>
              </a:defRPr>
            </a:lvl7pPr>
            <a:lvl8pPr marL="3429000" indent="-228600" eaLnBrk="0" fontAlgn="base" hangingPunct="0">
              <a:spcBef>
                <a:spcPct val="0"/>
              </a:spcBef>
              <a:spcAft>
                <a:spcPct val="0"/>
              </a:spcAft>
              <a:defRPr sz="2400">
                <a:solidFill>
                  <a:schemeClr val="tx1"/>
                </a:solidFill>
                <a:latin typeface="45 Helvetica Light" charset="0"/>
                <a:ea typeface="ＭＳ Ｐゴシック" charset="-128"/>
              </a:defRPr>
            </a:lvl8pPr>
            <a:lvl9pPr marL="3886200" indent="-228600" eaLnBrk="0" fontAlgn="base" hangingPunct="0">
              <a:spcBef>
                <a:spcPct val="0"/>
              </a:spcBef>
              <a:spcAft>
                <a:spcPct val="0"/>
              </a:spcAft>
              <a:defRPr sz="2400">
                <a:solidFill>
                  <a:schemeClr val="tx1"/>
                </a:solidFill>
                <a:latin typeface="45 Helvetica Light" charset="0"/>
                <a:ea typeface="ＭＳ Ｐゴシック" charset="-128"/>
              </a:defRPr>
            </a:lvl9pPr>
          </a:lstStyle>
          <a:p>
            <a:pPr>
              <a:defRPr/>
            </a:pPr>
            <a:endParaRPr lang="x-none" altLang="x-none" sz="3200">
              <a:latin typeface="Open Sans Regular" charset="0"/>
            </a:endParaRPr>
          </a:p>
        </p:txBody>
      </p:sp>
      <p:pic>
        <p:nvPicPr>
          <p:cNvPr id="6"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46400" y="1193800"/>
            <a:ext cx="4572000" cy="408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descr="_Plaid-Digital_FINAL-NEW.png"/>
          <p:cNvPicPr>
            <a:picLocks noChangeAspect="1"/>
          </p:cNvPicPr>
          <p:nvPr userDrawn="1"/>
        </p:nvPicPr>
        <p:blipFill>
          <a:blip r:embed="rId3">
            <a:extLst>
              <a:ext uri="{28A0092B-C50C-407E-A947-70E740481C1C}">
                <a14:useLocalDpi xmlns:a14="http://schemas.microsoft.com/office/drawing/2010/main" val="0"/>
              </a:ext>
            </a:extLst>
          </a:blip>
          <a:srcRect l="84737" t="23988" r="4771" b="1990"/>
          <a:stretch>
            <a:fillRect/>
          </a:stretch>
        </p:blipFill>
        <p:spPr bwMode="auto">
          <a:xfrm>
            <a:off x="609601" y="0"/>
            <a:ext cx="10541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0146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Rectangle 5"/>
          <p:cNvSpPr>
            <a:spLocks noChangeArrowheads="1"/>
          </p:cNvSpPr>
          <p:nvPr/>
        </p:nvSpPr>
        <p:spPr bwMode="auto">
          <a:xfrm>
            <a:off x="0" y="0"/>
            <a:ext cx="12192000" cy="6858000"/>
          </a:xfrm>
          <a:prstGeom prst="rect">
            <a:avLst/>
          </a:prstGeom>
          <a:solidFill>
            <a:srgbClr val="BB002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45 Helvetica Light" charset="0"/>
                <a:ea typeface="ＭＳ Ｐゴシック" charset="-128"/>
              </a:defRPr>
            </a:lvl1pPr>
            <a:lvl2pPr marL="742950" indent="-285750">
              <a:defRPr sz="2400">
                <a:solidFill>
                  <a:schemeClr val="tx1"/>
                </a:solidFill>
                <a:latin typeface="45 Helvetica Light" charset="0"/>
                <a:ea typeface="ＭＳ Ｐゴシック" charset="-128"/>
              </a:defRPr>
            </a:lvl2pPr>
            <a:lvl3pPr marL="1143000" indent="-228600">
              <a:defRPr sz="2400">
                <a:solidFill>
                  <a:schemeClr val="tx1"/>
                </a:solidFill>
                <a:latin typeface="45 Helvetica Light" charset="0"/>
                <a:ea typeface="ＭＳ Ｐゴシック" charset="-128"/>
              </a:defRPr>
            </a:lvl3pPr>
            <a:lvl4pPr marL="1600200" indent="-228600">
              <a:defRPr sz="2400">
                <a:solidFill>
                  <a:schemeClr val="tx1"/>
                </a:solidFill>
                <a:latin typeface="45 Helvetica Light" charset="0"/>
                <a:ea typeface="ＭＳ Ｐゴシック" charset="-128"/>
              </a:defRPr>
            </a:lvl4pPr>
            <a:lvl5pPr marL="2057400" indent="-228600">
              <a:defRPr sz="2400">
                <a:solidFill>
                  <a:schemeClr val="tx1"/>
                </a:solidFill>
                <a:latin typeface="45 Helvetica Light" charset="0"/>
                <a:ea typeface="ＭＳ Ｐゴシック" charset="-128"/>
              </a:defRPr>
            </a:lvl5pPr>
            <a:lvl6pPr marL="2514600" indent="-228600" eaLnBrk="0" fontAlgn="base" hangingPunct="0">
              <a:spcBef>
                <a:spcPct val="0"/>
              </a:spcBef>
              <a:spcAft>
                <a:spcPct val="0"/>
              </a:spcAft>
              <a:defRPr sz="2400">
                <a:solidFill>
                  <a:schemeClr val="tx1"/>
                </a:solidFill>
                <a:latin typeface="45 Helvetica Light" charset="0"/>
                <a:ea typeface="ＭＳ Ｐゴシック" charset="-128"/>
              </a:defRPr>
            </a:lvl6pPr>
            <a:lvl7pPr marL="2971800" indent="-228600" eaLnBrk="0" fontAlgn="base" hangingPunct="0">
              <a:spcBef>
                <a:spcPct val="0"/>
              </a:spcBef>
              <a:spcAft>
                <a:spcPct val="0"/>
              </a:spcAft>
              <a:defRPr sz="2400">
                <a:solidFill>
                  <a:schemeClr val="tx1"/>
                </a:solidFill>
                <a:latin typeface="45 Helvetica Light" charset="0"/>
                <a:ea typeface="ＭＳ Ｐゴシック" charset="-128"/>
              </a:defRPr>
            </a:lvl7pPr>
            <a:lvl8pPr marL="3429000" indent="-228600" eaLnBrk="0" fontAlgn="base" hangingPunct="0">
              <a:spcBef>
                <a:spcPct val="0"/>
              </a:spcBef>
              <a:spcAft>
                <a:spcPct val="0"/>
              </a:spcAft>
              <a:defRPr sz="2400">
                <a:solidFill>
                  <a:schemeClr val="tx1"/>
                </a:solidFill>
                <a:latin typeface="45 Helvetica Light" charset="0"/>
                <a:ea typeface="ＭＳ Ｐゴシック" charset="-128"/>
              </a:defRPr>
            </a:lvl8pPr>
            <a:lvl9pPr marL="3886200" indent="-228600" eaLnBrk="0" fontAlgn="base" hangingPunct="0">
              <a:spcBef>
                <a:spcPct val="0"/>
              </a:spcBef>
              <a:spcAft>
                <a:spcPct val="0"/>
              </a:spcAft>
              <a:defRPr sz="2400">
                <a:solidFill>
                  <a:schemeClr val="tx1"/>
                </a:solidFill>
                <a:latin typeface="45 Helvetica Light" charset="0"/>
                <a:ea typeface="ＭＳ Ｐゴシック" charset="-128"/>
              </a:defRPr>
            </a:lvl9pPr>
          </a:lstStyle>
          <a:p>
            <a:pPr>
              <a:defRPr/>
            </a:pPr>
            <a:endParaRPr lang="x-none" altLang="x-none" sz="3200">
              <a:latin typeface="Open Sans Regular" charset="0"/>
            </a:endParaRPr>
          </a:p>
        </p:txBody>
      </p:sp>
      <p:pic>
        <p:nvPicPr>
          <p:cNvPr id="3"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46400" y="1193800"/>
            <a:ext cx="4572000" cy="408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 descr="_Plaid-Digital_FINAL-NEW.png"/>
          <p:cNvPicPr>
            <a:picLocks noChangeAspect="1"/>
          </p:cNvPicPr>
          <p:nvPr/>
        </p:nvPicPr>
        <p:blipFill>
          <a:blip r:embed="rId3">
            <a:extLst>
              <a:ext uri="{28A0092B-C50C-407E-A947-70E740481C1C}">
                <a14:useLocalDpi xmlns:a14="http://schemas.microsoft.com/office/drawing/2010/main" val="0"/>
              </a:ext>
            </a:extLst>
          </a:blip>
          <a:srcRect l="84737" t="23988" r="4771" b="1990"/>
          <a:stretch>
            <a:fillRect/>
          </a:stretch>
        </p:blipFill>
        <p:spPr bwMode="auto">
          <a:xfrm>
            <a:off x="609601" y="0"/>
            <a:ext cx="10541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userDrawn="1"/>
        </p:nvSpPr>
        <p:spPr bwMode="auto">
          <a:xfrm>
            <a:off x="0" y="0"/>
            <a:ext cx="12192000" cy="6858000"/>
          </a:xfrm>
          <a:prstGeom prst="rect">
            <a:avLst/>
          </a:prstGeom>
          <a:solidFill>
            <a:srgbClr val="BB002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45 Helvetica Light" charset="0"/>
                <a:ea typeface="ＭＳ Ｐゴシック" charset="-128"/>
              </a:defRPr>
            </a:lvl1pPr>
            <a:lvl2pPr marL="742950" indent="-285750">
              <a:defRPr sz="2400">
                <a:solidFill>
                  <a:schemeClr val="tx1"/>
                </a:solidFill>
                <a:latin typeface="45 Helvetica Light" charset="0"/>
                <a:ea typeface="ＭＳ Ｐゴシック" charset="-128"/>
              </a:defRPr>
            </a:lvl2pPr>
            <a:lvl3pPr marL="1143000" indent="-228600">
              <a:defRPr sz="2400">
                <a:solidFill>
                  <a:schemeClr val="tx1"/>
                </a:solidFill>
                <a:latin typeface="45 Helvetica Light" charset="0"/>
                <a:ea typeface="ＭＳ Ｐゴシック" charset="-128"/>
              </a:defRPr>
            </a:lvl3pPr>
            <a:lvl4pPr marL="1600200" indent="-228600">
              <a:defRPr sz="2400">
                <a:solidFill>
                  <a:schemeClr val="tx1"/>
                </a:solidFill>
                <a:latin typeface="45 Helvetica Light" charset="0"/>
                <a:ea typeface="ＭＳ Ｐゴシック" charset="-128"/>
              </a:defRPr>
            </a:lvl4pPr>
            <a:lvl5pPr marL="2057400" indent="-228600">
              <a:defRPr sz="2400">
                <a:solidFill>
                  <a:schemeClr val="tx1"/>
                </a:solidFill>
                <a:latin typeface="45 Helvetica Light" charset="0"/>
                <a:ea typeface="ＭＳ Ｐゴシック" charset="-128"/>
              </a:defRPr>
            </a:lvl5pPr>
            <a:lvl6pPr marL="2514600" indent="-228600" eaLnBrk="0" fontAlgn="base" hangingPunct="0">
              <a:spcBef>
                <a:spcPct val="0"/>
              </a:spcBef>
              <a:spcAft>
                <a:spcPct val="0"/>
              </a:spcAft>
              <a:defRPr sz="2400">
                <a:solidFill>
                  <a:schemeClr val="tx1"/>
                </a:solidFill>
                <a:latin typeface="45 Helvetica Light" charset="0"/>
                <a:ea typeface="ＭＳ Ｐゴシック" charset="-128"/>
              </a:defRPr>
            </a:lvl6pPr>
            <a:lvl7pPr marL="2971800" indent="-228600" eaLnBrk="0" fontAlgn="base" hangingPunct="0">
              <a:spcBef>
                <a:spcPct val="0"/>
              </a:spcBef>
              <a:spcAft>
                <a:spcPct val="0"/>
              </a:spcAft>
              <a:defRPr sz="2400">
                <a:solidFill>
                  <a:schemeClr val="tx1"/>
                </a:solidFill>
                <a:latin typeface="45 Helvetica Light" charset="0"/>
                <a:ea typeface="ＭＳ Ｐゴシック" charset="-128"/>
              </a:defRPr>
            </a:lvl7pPr>
            <a:lvl8pPr marL="3429000" indent="-228600" eaLnBrk="0" fontAlgn="base" hangingPunct="0">
              <a:spcBef>
                <a:spcPct val="0"/>
              </a:spcBef>
              <a:spcAft>
                <a:spcPct val="0"/>
              </a:spcAft>
              <a:defRPr sz="2400">
                <a:solidFill>
                  <a:schemeClr val="tx1"/>
                </a:solidFill>
                <a:latin typeface="45 Helvetica Light" charset="0"/>
                <a:ea typeface="ＭＳ Ｐゴシック" charset="-128"/>
              </a:defRPr>
            </a:lvl8pPr>
            <a:lvl9pPr marL="3886200" indent="-228600" eaLnBrk="0" fontAlgn="base" hangingPunct="0">
              <a:spcBef>
                <a:spcPct val="0"/>
              </a:spcBef>
              <a:spcAft>
                <a:spcPct val="0"/>
              </a:spcAft>
              <a:defRPr sz="2400">
                <a:solidFill>
                  <a:schemeClr val="tx1"/>
                </a:solidFill>
                <a:latin typeface="45 Helvetica Light" charset="0"/>
                <a:ea typeface="ＭＳ Ｐゴシック" charset="-128"/>
              </a:defRPr>
            </a:lvl9pPr>
          </a:lstStyle>
          <a:p>
            <a:pPr>
              <a:defRPr/>
            </a:pPr>
            <a:endParaRPr lang="x-none" altLang="x-none" sz="3200">
              <a:latin typeface="Open Sans Regular" charset="0"/>
            </a:endParaRPr>
          </a:p>
        </p:txBody>
      </p:sp>
      <p:pic>
        <p:nvPicPr>
          <p:cNvPr id="6"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46400" y="1193800"/>
            <a:ext cx="4572000" cy="408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descr="_Plaid-Digital_FINAL-NEW.png"/>
          <p:cNvPicPr>
            <a:picLocks noChangeAspect="1"/>
          </p:cNvPicPr>
          <p:nvPr userDrawn="1"/>
        </p:nvPicPr>
        <p:blipFill>
          <a:blip r:embed="rId3">
            <a:extLst>
              <a:ext uri="{28A0092B-C50C-407E-A947-70E740481C1C}">
                <a14:useLocalDpi xmlns:a14="http://schemas.microsoft.com/office/drawing/2010/main" val="0"/>
              </a:ext>
            </a:extLst>
          </a:blip>
          <a:srcRect l="84737" t="23988" r="4771" b="1990"/>
          <a:stretch>
            <a:fillRect/>
          </a:stretch>
        </p:blipFill>
        <p:spPr bwMode="auto">
          <a:xfrm>
            <a:off x="609601" y="0"/>
            <a:ext cx="10541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48006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1908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609600" y="1600200"/>
            <a:ext cx="109728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273350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609600" y="1600200"/>
            <a:ext cx="5283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11"/>
          </p:nvPr>
        </p:nvSpPr>
        <p:spPr>
          <a:xfrm>
            <a:off x="6303264" y="1616400"/>
            <a:ext cx="5279136"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266626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609600" y="1600200"/>
            <a:ext cx="3454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3"/>
          <p:cNvSpPr>
            <a:spLocks noGrp="1"/>
          </p:cNvSpPr>
          <p:nvPr>
            <p:ph sz="quarter" idx="11"/>
          </p:nvPr>
        </p:nvSpPr>
        <p:spPr>
          <a:xfrm>
            <a:off x="4368800" y="1600200"/>
            <a:ext cx="3454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3"/>
          <p:cNvSpPr>
            <a:spLocks noGrp="1"/>
          </p:cNvSpPr>
          <p:nvPr>
            <p:ph sz="quarter" idx="12"/>
          </p:nvPr>
        </p:nvSpPr>
        <p:spPr>
          <a:xfrm>
            <a:off x="8128000" y="1600200"/>
            <a:ext cx="3454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04888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609600" y="1600200"/>
            <a:ext cx="25400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11"/>
          </p:nvPr>
        </p:nvSpPr>
        <p:spPr>
          <a:xfrm>
            <a:off x="3420533" y="1600200"/>
            <a:ext cx="25400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p:cNvSpPr>
            <a:spLocks noGrp="1"/>
          </p:cNvSpPr>
          <p:nvPr>
            <p:ph sz="quarter" idx="12"/>
          </p:nvPr>
        </p:nvSpPr>
        <p:spPr>
          <a:xfrm>
            <a:off x="6231467" y="1600200"/>
            <a:ext cx="25400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p:cNvSpPr>
            <a:spLocks noGrp="1"/>
          </p:cNvSpPr>
          <p:nvPr>
            <p:ph sz="quarter" idx="13"/>
          </p:nvPr>
        </p:nvSpPr>
        <p:spPr>
          <a:xfrm>
            <a:off x="9042400" y="1600200"/>
            <a:ext cx="25400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142918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0179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33999-6F0E-47AA-942D-2C085CC0FA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1142EC-B384-4C97-B223-91F90455E5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0F7E74-8EF2-4EDE-8FEF-B1553898C8EE}"/>
              </a:ext>
            </a:extLst>
          </p:cNvPr>
          <p:cNvSpPr>
            <a:spLocks noGrp="1"/>
          </p:cNvSpPr>
          <p:nvPr>
            <p:ph type="dt" sz="half" idx="10"/>
          </p:nvPr>
        </p:nvSpPr>
        <p:spPr/>
        <p:txBody>
          <a:bodyPr/>
          <a:lstStyle/>
          <a:p>
            <a:fld id="{0916E78E-5798-4C2B-B6CC-565655972FB4}" type="datetimeFigureOut">
              <a:rPr lang="en-US" smtClean="0"/>
              <a:t>9/26/2020</a:t>
            </a:fld>
            <a:endParaRPr lang="en-US"/>
          </a:p>
        </p:txBody>
      </p:sp>
      <p:sp>
        <p:nvSpPr>
          <p:cNvPr id="5" name="Footer Placeholder 4">
            <a:extLst>
              <a:ext uri="{FF2B5EF4-FFF2-40B4-BE49-F238E27FC236}">
                <a16:creationId xmlns:a16="http://schemas.microsoft.com/office/drawing/2014/main" id="{9C0DD25A-75B5-4304-9068-E70F0BDE3B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E447CE-36B5-484A-AA61-23BF3B8F2632}"/>
              </a:ext>
            </a:extLst>
          </p:cNvPr>
          <p:cNvSpPr>
            <a:spLocks noGrp="1"/>
          </p:cNvSpPr>
          <p:nvPr>
            <p:ph type="sldNum" sz="quarter" idx="12"/>
          </p:nvPr>
        </p:nvSpPr>
        <p:spPr/>
        <p:txBody>
          <a:bodyPr/>
          <a:lstStyle/>
          <a:p>
            <a:fld id="{80567F5A-D41E-4800-B94D-93C353F183D3}" type="slidenum">
              <a:rPr lang="en-US" smtClean="0"/>
              <a:t>‹#›</a:t>
            </a:fld>
            <a:endParaRPr lang="en-US"/>
          </a:p>
        </p:txBody>
      </p:sp>
    </p:spTree>
    <p:extLst>
      <p:ext uri="{BB962C8B-B14F-4D97-AF65-F5344CB8AC3E}">
        <p14:creationId xmlns:p14="http://schemas.microsoft.com/office/powerpoint/2010/main" val="2166902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6151C-A847-45B8-B84F-DA79304E51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2E558E-99AB-4960-B5D1-B9D6C3FE32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25E468-DA0C-41C1-B27E-F0E86C434CE7}"/>
              </a:ext>
            </a:extLst>
          </p:cNvPr>
          <p:cNvSpPr>
            <a:spLocks noGrp="1"/>
          </p:cNvSpPr>
          <p:nvPr>
            <p:ph type="dt" sz="half" idx="10"/>
          </p:nvPr>
        </p:nvSpPr>
        <p:spPr/>
        <p:txBody>
          <a:bodyPr/>
          <a:lstStyle/>
          <a:p>
            <a:fld id="{0916E78E-5798-4C2B-B6CC-565655972FB4}" type="datetimeFigureOut">
              <a:rPr lang="en-US" smtClean="0"/>
              <a:t>9/26/2020</a:t>
            </a:fld>
            <a:endParaRPr lang="en-US"/>
          </a:p>
        </p:txBody>
      </p:sp>
      <p:sp>
        <p:nvSpPr>
          <p:cNvPr id="5" name="Footer Placeholder 4">
            <a:extLst>
              <a:ext uri="{FF2B5EF4-FFF2-40B4-BE49-F238E27FC236}">
                <a16:creationId xmlns:a16="http://schemas.microsoft.com/office/drawing/2014/main" id="{05BE83AF-DB4F-46B0-A821-A142BC7FFB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66A675-1800-4783-8CB5-62D8F43C9853}"/>
              </a:ext>
            </a:extLst>
          </p:cNvPr>
          <p:cNvSpPr>
            <a:spLocks noGrp="1"/>
          </p:cNvSpPr>
          <p:nvPr>
            <p:ph type="sldNum" sz="quarter" idx="12"/>
          </p:nvPr>
        </p:nvSpPr>
        <p:spPr/>
        <p:txBody>
          <a:bodyPr/>
          <a:lstStyle/>
          <a:p>
            <a:fld id="{80567F5A-D41E-4800-B94D-93C353F183D3}" type="slidenum">
              <a:rPr lang="en-US" smtClean="0"/>
              <a:t>‹#›</a:t>
            </a:fld>
            <a:endParaRPr lang="en-US"/>
          </a:p>
        </p:txBody>
      </p:sp>
    </p:spTree>
    <p:extLst>
      <p:ext uri="{BB962C8B-B14F-4D97-AF65-F5344CB8AC3E}">
        <p14:creationId xmlns:p14="http://schemas.microsoft.com/office/powerpoint/2010/main" val="2008251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B7178-7EA3-4870-8604-470D2565BE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0A6855-3952-4BC8-84D4-8CD062FADB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45E723-99B7-4A62-A822-258073E5C8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5EB1093-1C64-4822-8E5E-A4BB9328936F}"/>
              </a:ext>
            </a:extLst>
          </p:cNvPr>
          <p:cNvSpPr>
            <a:spLocks noGrp="1"/>
          </p:cNvSpPr>
          <p:nvPr>
            <p:ph type="dt" sz="half" idx="10"/>
          </p:nvPr>
        </p:nvSpPr>
        <p:spPr/>
        <p:txBody>
          <a:bodyPr/>
          <a:lstStyle/>
          <a:p>
            <a:fld id="{0916E78E-5798-4C2B-B6CC-565655972FB4}" type="datetimeFigureOut">
              <a:rPr lang="en-US" smtClean="0"/>
              <a:t>9/26/2020</a:t>
            </a:fld>
            <a:endParaRPr lang="en-US"/>
          </a:p>
        </p:txBody>
      </p:sp>
      <p:sp>
        <p:nvSpPr>
          <p:cNvPr id="6" name="Footer Placeholder 5">
            <a:extLst>
              <a:ext uri="{FF2B5EF4-FFF2-40B4-BE49-F238E27FC236}">
                <a16:creationId xmlns:a16="http://schemas.microsoft.com/office/drawing/2014/main" id="{E8D31497-3277-4C2E-BE55-8113218DB1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FC4034-B831-42D3-B982-D7778C9C9C74}"/>
              </a:ext>
            </a:extLst>
          </p:cNvPr>
          <p:cNvSpPr>
            <a:spLocks noGrp="1"/>
          </p:cNvSpPr>
          <p:nvPr>
            <p:ph type="sldNum" sz="quarter" idx="12"/>
          </p:nvPr>
        </p:nvSpPr>
        <p:spPr/>
        <p:txBody>
          <a:bodyPr/>
          <a:lstStyle/>
          <a:p>
            <a:fld id="{80567F5A-D41E-4800-B94D-93C353F183D3}" type="slidenum">
              <a:rPr lang="en-US" smtClean="0"/>
              <a:t>‹#›</a:t>
            </a:fld>
            <a:endParaRPr lang="en-US"/>
          </a:p>
        </p:txBody>
      </p:sp>
    </p:spTree>
    <p:extLst>
      <p:ext uri="{BB962C8B-B14F-4D97-AF65-F5344CB8AC3E}">
        <p14:creationId xmlns:p14="http://schemas.microsoft.com/office/powerpoint/2010/main" val="1976509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0EFA9-8E95-4F3E-8312-6BBBB65642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E7D40B-FD0C-491E-A551-D82D5795E4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578840-7E21-4704-AC20-096BDEE707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589D94-1C03-420A-BD90-29D94157C4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1E85CA-DD42-4A4C-ABA6-FD5B2EEEF8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7E9E4B-5C64-4621-B5F2-56041007EC77}"/>
              </a:ext>
            </a:extLst>
          </p:cNvPr>
          <p:cNvSpPr>
            <a:spLocks noGrp="1"/>
          </p:cNvSpPr>
          <p:nvPr>
            <p:ph type="dt" sz="half" idx="10"/>
          </p:nvPr>
        </p:nvSpPr>
        <p:spPr/>
        <p:txBody>
          <a:bodyPr/>
          <a:lstStyle/>
          <a:p>
            <a:fld id="{0916E78E-5798-4C2B-B6CC-565655972FB4}" type="datetimeFigureOut">
              <a:rPr lang="en-US" smtClean="0"/>
              <a:t>9/26/2020</a:t>
            </a:fld>
            <a:endParaRPr lang="en-US"/>
          </a:p>
        </p:txBody>
      </p:sp>
      <p:sp>
        <p:nvSpPr>
          <p:cNvPr id="8" name="Footer Placeholder 7">
            <a:extLst>
              <a:ext uri="{FF2B5EF4-FFF2-40B4-BE49-F238E27FC236}">
                <a16:creationId xmlns:a16="http://schemas.microsoft.com/office/drawing/2014/main" id="{06DC5C21-3201-4C4C-BE2A-8AF54CF639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E77B5E-AEFA-4F08-A1F5-E9DDC55C916F}"/>
              </a:ext>
            </a:extLst>
          </p:cNvPr>
          <p:cNvSpPr>
            <a:spLocks noGrp="1"/>
          </p:cNvSpPr>
          <p:nvPr>
            <p:ph type="sldNum" sz="quarter" idx="12"/>
          </p:nvPr>
        </p:nvSpPr>
        <p:spPr/>
        <p:txBody>
          <a:bodyPr/>
          <a:lstStyle/>
          <a:p>
            <a:fld id="{80567F5A-D41E-4800-B94D-93C353F183D3}" type="slidenum">
              <a:rPr lang="en-US" smtClean="0"/>
              <a:t>‹#›</a:t>
            </a:fld>
            <a:endParaRPr lang="en-US"/>
          </a:p>
        </p:txBody>
      </p:sp>
    </p:spTree>
    <p:extLst>
      <p:ext uri="{BB962C8B-B14F-4D97-AF65-F5344CB8AC3E}">
        <p14:creationId xmlns:p14="http://schemas.microsoft.com/office/powerpoint/2010/main" val="1006150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EEB2E-2472-4501-AC8B-70C3A6D72D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60CEFA-656C-4FFD-9221-C181A0B27751}"/>
              </a:ext>
            </a:extLst>
          </p:cNvPr>
          <p:cNvSpPr>
            <a:spLocks noGrp="1"/>
          </p:cNvSpPr>
          <p:nvPr>
            <p:ph type="dt" sz="half" idx="10"/>
          </p:nvPr>
        </p:nvSpPr>
        <p:spPr/>
        <p:txBody>
          <a:bodyPr/>
          <a:lstStyle/>
          <a:p>
            <a:fld id="{0916E78E-5798-4C2B-B6CC-565655972FB4}" type="datetimeFigureOut">
              <a:rPr lang="en-US" smtClean="0"/>
              <a:t>9/26/2020</a:t>
            </a:fld>
            <a:endParaRPr lang="en-US"/>
          </a:p>
        </p:txBody>
      </p:sp>
      <p:sp>
        <p:nvSpPr>
          <p:cNvPr id="4" name="Footer Placeholder 3">
            <a:extLst>
              <a:ext uri="{FF2B5EF4-FFF2-40B4-BE49-F238E27FC236}">
                <a16:creationId xmlns:a16="http://schemas.microsoft.com/office/drawing/2014/main" id="{E5B20533-F140-4B8F-A378-1308EF55C0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ADA3E5-51CE-4561-B7A6-019444A35260}"/>
              </a:ext>
            </a:extLst>
          </p:cNvPr>
          <p:cNvSpPr>
            <a:spLocks noGrp="1"/>
          </p:cNvSpPr>
          <p:nvPr>
            <p:ph type="sldNum" sz="quarter" idx="12"/>
          </p:nvPr>
        </p:nvSpPr>
        <p:spPr/>
        <p:txBody>
          <a:bodyPr/>
          <a:lstStyle/>
          <a:p>
            <a:fld id="{80567F5A-D41E-4800-B94D-93C353F183D3}" type="slidenum">
              <a:rPr lang="en-US" smtClean="0"/>
              <a:t>‹#›</a:t>
            </a:fld>
            <a:endParaRPr lang="en-US"/>
          </a:p>
        </p:txBody>
      </p:sp>
    </p:spTree>
    <p:extLst>
      <p:ext uri="{BB962C8B-B14F-4D97-AF65-F5344CB8AC3E}">
        <p14:creationId xmlns:p14="http://schemas.microsoft.com/office/powerpoint/2010/main" val="1289782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671DB6-0B26-4ED6-B3C4-23F7FFFC27C1}"/>
              </a:ext>
            </a:extLst>
          </p:cNvPr>
          <p:cNvSpPr>
            <a:spLocks noGrp="1"/>
          </p:cNvSpPr>
          <p:nvPr>
            <p:ph type="dt" sz="half" idx="10"/>
          </p:nvPr>
        </p:nvSpPr>
        <p:spPr/>
        <p:txBody>
          <a:bodyPr/>
          <a:lstStyle/>
          <a:p>
            <a:fld id="{0916E78E-5798-4C2B-B6CC-565655972FB4}" type="datetimeFigureOut">
              <a:rPr lang="en-US" smtClean="0"/>
              <a:t>9/26/2020</a:t>
            </a:fld>
            <a:endParaRPr lang="en-US"/>
          </a:p>
        </p:txBody>
      </p:sp>
      <p:sp>
        <p:nvSpPr>
          <p:cNvPr id="3" name="Footer Placeholder 2">
            <a:extLst>
              <a:ext uri="{FF2B5EF4-FFF2-40B4-BE49-F238E27FC236}">
                <a16:creationId xmlns:a16="http://schemas.microsoft.com/office/drawing/2014/main" id="{684B3EF7-595B-4DB5-BF48-47E76A6045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AF6ED7-6494-4034-A2CE-C5D11F60BA67}"/>
              </a:ext>
            </a:extLst>
          </p:cNvPr>
          <p:cNvSpPr>
            <a:spLocks noGrp="1"/>
          </p:cNvSpPr>
          <p:nvPr>
            <p:ph type="sldNum" sz="quarter" idx="12"/>
          </p:nvPr>
        </p:nvSpPr>
        <p:spPr/>
        <p:txBody>
          <a:bodyPr/>
          <a:lstStyle/>
          <a:p>
            <a:fld id="{80567F5A-D41E-4800-B94D-93C353F183D3}" type="slidenum">
              <a:rPr lang="en-US" smtClean="0"/>
              <a:t>‹#›</a:t>
            </a:fld>
            <a:endParaRPr lang="en-US"/>
          </a:p>
        </p:txBody>
      </p:sp>
    </p:spTree>
    <p:extLst>
      <p:ext uri="{BB962C8B-B14F-4D97-AF65-F5344CB8AC3E}">
        <p14:creationId xmlns:p14="http://schemas.microsoft.com/office/powerpoint/2010/main" val="4166085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31F92-E2B7-46CC-AED2-4BBB7EFD44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CA365F-DD20-49A5-9BE6-FFA315A790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E2D8DB-849D-4212-A292-097E031F0E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E40825-907C-409B-A564-6860C252BB2E}"/>
              </a:ext>
            </a:extLst>
          </p:cNvPr>
          <p:cNvSpPr>
            <a:spLocks noGrp="1"/>
          </p:cNvSpPr>
          <p:nvPr>
            <p:ph type="dt" sz="half" idx="10"/>
          </p:nvPr>
        </p:nvSpPr>
        <p:spPr/>
        <p:txBody>
          <a:bodyPr/>
          <a:lstStyle/>
          <a:p>
            <a:fld id="{0916E78E-5798-4C2B-B6CC-565655972FB4}" type="datetimeFigureOut">
              <a:rPr lang="en-US" smtClean="0"/>
              <a:t>9/26/2020</a:t>
            </a:fld>
            <a:endParaRPr lang="en-US"/>
          </a:p>
        </p:txBody>
      </p:sp>
      <p:sp>
        <p:nvSpPr>
          <p:cNvPr id="6" name="Footer Placeholder 5">
            <a:extLst>
              <a:ext uri="{FF2B5EF4-FFF2-40B4-BE49-F238E27FC236}">
                <a16:creationId xmlns:a16="http://schemas.microsoft.com/office/drawing/2014/main" id="{2E6004B3-A3C7-45D3-8C13-8FB400096C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DC6EF5-69F9-4A01-A4AC-CCDACBEE1B1D}"/>
              </a:ext>
            </a:extLst>
          </p:cNvPr>
          <p:cNvSpPr>
            <a:spLocks noGrp="1"/>
          </p:cNvSpPr>
          <p:nvPr>
            <p:ph type="sldNum" sz="quarter" idx="12"/>
          </p:nvPr>
        </p:nvSpPr>
        <p:spPr/>
        <p:txBody>
          <a:bodyPr/>
          <a:lstStyle/>
          <a:p>
            <a:fld id="{80567F5A-D41E-4800-B94D-93C353F183D3}" type="slidenum">
              <a:rPr lang="en-US" smtClean="0"/>
              <a:t>‹#›</a:t>
            </a:fld>
            <a:endParaRPr lang="en-US"/>
          </a:p>
        </p:txBody>
      </p:sp>
    </p:spTree>
    <p:extLst>
      <p:ext uri="{BB962C8B-B14F-4D97-AF65-F5344CB8AC3E}">
        <p14:creationId xmlns:p14="http://schemas.microsoft.com/office/powerpoint/2010/main" val="2201982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A5423-993E-4A2A-85CB-8071BEC9F5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1EFEDE-F690-42E7-A18E-F2AE7EDCEC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08F8C1-2EC5-4E30-9408-28E8DF298B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F641AA-BF8F-4902-ADA2-189CAC2979AD}"/>
              </a:ext>
            </a:extLst>
          </p:cNvPr>
          <p:cNvSpPr>
            <a:spLocks noGrp="1"/>
          </p:cNvSpPr>
          <p:nvPr>
            <p:ph type="dt" sz="half" idx="10"/>
          </p:nvPr>
        </p:nvSpPr>
        <p:spPr/>
        <p:txBody>
          <a:bodyPr/>
          <a:lstStyle/>
          <a:p>
            <a:fld id="{0916E78E-5798-4C2B-B6CC-565655972FB4}" type="datetimeFigureOut">
              <a:rPr lang="en-US" smtClean="0"/>
              <a:t>9/26/2020</a:t>
            </a:fld>
            <a:endParaRPr lang="en-US"/>
          </a:p>
        </p:txBody>
      </p:sp>
      <p:sp>
        <p:nvSpPr>
          <p:cNvPr id="6" name="Footer Placeholder 5">
            <a:extLst>
              <a:ext uri="{FF2B5EF4-FFF2-40B4-BE49-F238E27FC236}">
                <a16:creationId xmlns:a16="http://schemas.microsoft.com/office/drawing/2014/main" id="{0ACE11DE-1068-4158-B084-3605129B5E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A260F3-40F5-419A-9B13-14CECD292BF0}"/>
              </a:ext>
            </a:extLst>
          </p:cNvPr>
          <p:cNvSpPr>
            <a:spLocks noGrp="1"/>
          </p:cNvSpPr>
          <p:nvPr>
            <p:ph type="sldNum" sz="quarter" idx="12"/>
          </p:nvPr>
        </p:nvSpPr>
        <p:spPr/>
        <p:txBody>
          <a:bodyPr/>
          <a:lstStyle/>
          <a:p>
            <a:fld id="{80567F5A-D41E-4800-B94D-93C353F183D3}" type="slidenum">
              <a:rPr lang="en-US" smtClean="0"/>
              <a:t>‹#›</a:t>
            </a:fld>
            <a:endParaRPr lang="en-US"/>
          </a:p>
        </p:txBody>
      </p:sp>
    </p:spTree>
    <p:extLst>
      <p:ext uri="{BB962C8B-B14F-4D97-AF65-F5344CB8AC3E}">
        <p14:creationId xmlns:p14="http://schemas.microsoft.com/office/powerpoint/2010/main" val="963612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3.png"/><Relationship Id="rId4" Type="http://schemas.openxmlformats.org/officeDocument/2006/relationships/slideLayout" Target="../slideLayouts/slideLayout16.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1DE4F6-9315-4EA1-9533-735860EDCD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915363-D75C-4B10-8030-3D2C57B464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BF66C5-0903-4953-BCFB-16E5348C55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16E78E-5798-4C2B-B6CC-565655972FB4}" type="datetimeFigureOut">
              <a:rPr lang="en-US" smtClean="0"/>
              <a:t>9/26/2020</a:t>
            </a:fld>
            <a:endParaRPr lang="en-US"/>
          </a:p>
        </p:txBody>
      </p:sp>
      <p:sp>
        <p:nvSpPr>
          <p:cNvPr id="5" name="Footer Placeholder 4">
            <a:extLst>
              <a:ext uri="{FF2B5EF4-FFF2-40B4-BE49-F238E27FC236}">
                <a16:creationId xmlns:a16="http://schemas.microsoft.com/office/drawing/2014/main" id="{30C153D3-4590-4F95-A610-30BBB816FC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4D54D3-E4CC-4C18-BFFA-2660A846CC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567F5A-D41E-4800-B94D-93C353F183D3}" type="slidenum">
              <a:rPr lang="en-US" smtClean="0"/>
              <a:t>‹#›</a:t>
            </a:fld>
            <a:endParaRPr lang="en-US"/>
          </a:p>
        </p:txBody>
      </p:sp>
    </p:spTree>
    <p:extLst>
      <p:ext uri="{BB962C8B-B14F-4D97-AF65-F5344CB8AC3E}">
        <p14:creationId xmlns:p14="http://schemas.microsoft.com/office/powerpoint/2010/main" val="3339834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7" name="Picture 3" descr="_Plaid-Digital_FINAL-NEW.png"/>
          <p:cNvPicPr>
            <a:picLocks noChangeAspect="1"/>
          </p:cNvPicPr>
          <p:nvPr/>
        </p:nvPicPr>
        <p:blipFill>
          <a:blip r:embed="rId9">
            <a:extLst>
              <a:ext uri="{28A0092B-C50C-407E-A947-70E740481C1C}">
                <a14:useLocalDpi xmlns:a14="http://schemas.microsoft.com/office/drawing/2010/main" val="0"/>
              </a:ext>
            </a:extLst>
          </a:blip>
          <a:srcRect l="59550" t="20876" r="39888" b="2893"/>
          <a:stretch>
            <a:fillRect/>
          </a:stretch>
        </p:blipFill>
        <p:spPr bwMode="auto">
          <a:xfrm rot="5400000">
            <a:off x="5065184" y="1394884"/>
            <a:ext cx="80433" cy="1021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3" descr="_Plaid-Digital_FINAL-NEW.png"/>
          <p:cNvPicPr>
            <a:picLocks noChangeAspect="1"/>
          </p:cNvPicPr>
          <p:nvPr userDrawn="1"/>
        </p:nvPicPr>
        <p:blipFill>
          <a:blip r:embed="rId9">
            <a:extLst>
              <a:ext uri="{28A0092B-C50C-407E-A947-70E740481C1C}">
                <a14:useLocalDpi xmlns:a14="http://schemas.microsoft.com/office/drawing/2010/main" val="0"/>
              </a:ext>
            </a:extLst>
          </a:blip>
          <a:srcRect l="59550" t="20876" r="39888" b="2893"/>
          <a:stretch>
            <a:fillRect/>
          </a:stretch>
        </p:blipFill>
        <p:spPr bwMode="auto">
          <a:xfrm rot="5400000">
            <a:off x="5065184" y="1394884"/>
            <a:ext cx="80433" cy="1021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Title Placeholder 1"/>
          <p:cNvSpPr>
            <a:spLocks noGrp="1"/>
          </p:cNvSpPr>
          <p:nvPr>
            <p:ph type="title"/>
          </p:nvPr>
        </p:nvSpPr>
        <p:spPr bwMode="auto">
          <a:xfrm>
            <a:off x="609600" y="482600"/>
            <a:ext cx="109728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x-none"/>
              <a:t>Click to edit Master title style</a:t>
            </a:r>
          </a:p>
        </p:txBody>
      </p:sp>
      <p:sp>
        <p:nvSpPr>
          <p:cNvPr id="1031" name="Text Placeholder 2"/>
          <p:cNvSpPr>
            <a:spLocks noGrp="1"/>
          </p:cNvSpPr>
          <p:nvPr>
            <p:ph type="body" idx="1"/>
          </p:nvPr>
        </p:nvSpPr>
        <p:spPr bwMode="auto">
          <a:xfrm>
            <a:off x="609600" y="1600200"/>
            <a:ext cx="10972800" cy="467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pic>
        <p:nvPicPr>
          <p:cNvPr id="10" name="Picture 9"/>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0363200" y="5664200"/>
            <a:ext cx="1539453" cy="981856"/>
          </a:xfrm>
          <a:prstGeom prst="rect">
            <a:avLst/>
          </a:prstGeom>
        </p:spPr>
      </p:pic>
      <p:sp>
        <p:nvSpPr>
          <p:cNvPr id="7" name="Slide Number">
            <a:extLst>
              <a:ext uri="{FF2B5EF4-FFF2-40B4-BE49-F238E27FC236}">
                <a16:creationId xmlns:a16="http://schemas.microsoft.com/office/drawing/2014/main" id="{51D83416-00FF-7E42-B8E5-8A7EE0EDCA91}"/>
              </a:ext>
            </a:extLst>
          </p:cNvPr>
          <p:cNvSpPr txBox="1">
            <a:spLocks noGrp="1"/>
          </p:cNvSpPr>
          <p:nvPr>
            <p:ph type="sldNum" sz="quarter" idx="4"/>
          </p:nvPr>
        </p:nvSpPr>
        <p:spPr>
          <a:xfrm>
            <a:off x="14796003" y="8549274"/>
            <a:ext cx="342399" cy="338554"/>
          </a:xfrm>
          <a:prstGeom prst="rect">
            <a:avLst/>
          </a:prstGeom>
          <a:ln w="12700">
            <a:miter lim="400000"/>
          </a:ln>
        </p:spPr>
        <p:txBody>
          <a:bodyPr wrap="none" lIns="45719" rIns="45719" anchor="ctr">
            <a:spAutoFit/>
          </a:bodyPr>
          <a:lstStyle>
            <a:lvl1pPr algn="r">
              <a:defRPr sz="1600">
                <a:solidFill>
                  <a:srgbClr val="888888"/>
                </a:solidFill>
                <a:latin typeface="Open Sans Light" panose="020B0306030504020204" pitchFamily="34" charset="0"/>
                <a:ea typeface="Open Sans Light" panose="020B0306030504020204" pitchFamily="34" charset="0"/>
                <a:cs typeface="Open Sans Light" panose="020B0306030504020204" pitchFamily="34" charset="0"/>
                <a:sym typeface="Open Sans Regular"/>
              </a:defRPr>
            </a:lvl1pPr>
          </a:lstStyle>
          <a:p>
            <a:fld id="{86CB4B4D-7CA3-9044-876B-883B54F8677D}" type="slidenum">
              <a:rPr lang="en-US" smtClean="0"/>
              <a:pPr/>
              <a:t>‹#›</a:t>
            </a:fld>
            <a:endParaRPr lang="en-US" dirty="0"/>
          </a:p>
        </p:txBody>
      </p:sp>
      <p:sp>
        <p:nvSpPr>
          <p:cNvPr id="8" name="Slide Number">
            <a:extLst>
              <a:ext uri="{FF2B5EF4-FFF2-40B4-BE49-F238E27FC236}">
                <a16:creationId xmlns:a16="http://schemas.microsoft.com/office/drawing/2014/main" id="{ADBF4EFE-C980-B844-B5ED-B8094C71D895}"/>
              </a:ext>
            </a:extLst>
          </p:cNvPr>
          <p:cNvSpPr txBox="1">
            <a:spLocks/>
          </p:cNvSpPr>
          <p:nvPr userDrawn="1"/>
        </p:nvSpPr>
        <p:spPr>
          <a:xfrm>
            <a:off x="14968425" y="8752473"/>
            <a:ext cx="373177" cy="338554"/>
          </a:xfrm>
          <a:prstGeom prst="rect">
            <a:avLst/>
          </a:prstGeom>
          <a:ln w="12700">
            <a:miter lim="400000"/>
          </a:ln>
        </p:spPr>
        <p:txBody>
          <a:bodyPr wrap="none" lIns="60959" rIns="60959" anchor="ctr">
            <a:spAutoFit/>
          </a:bodyPr>
          <a:lstStyle>
            <a:defPPr>
              <a:defRPr lang="en-US"/>
            </a:defPPr>
            <a:lvl1pPr algn="r" rtl="0" eaLnBrk="0" fontAlgn="base" hangingPunct="0">
              <a:spcBef>
                <a:spcPct val="0"/>
              </a:spcBef>
              <a:spcAft>
                <a:spcPct val="0"/>
              </a:spcAft>
              <a:defRPr sz="1200" kern="1200">
                <a:solidFill>
                  <a:srgbClr val="888888"/>
                </a:solidFill>
                <a:latin typeface="Open Sans Light" panose="020B0306030504020204" pitchFamily="34" charset="0"/>
                <a:ea typeface="Open Sans Light" panose="020B0306030504020204" pitchFamily="34" charset="0"/>
                <a:cs typeface="Open Sans Light" panose="020B0306030504020204" pitchFamily="34" charset="0"/>
                <a:sym typeface="Open Sans Regular"/>
              </a:defRPr>
            </a:lvl1pPr>
            <a:lvl2pPr marL="457200" algn="l" rtl="0" eaLnBrk="0" fontAlgn="base" hangingPunct="0">
              <a:spcBef>
                <a:spcPct val="0"/>
              </a:spcBef>
              <a:spcAft>
                <a:spcPct val="0"/>
              </a:spcAft>
              <a:defRPr sz="2400" kern="1200">
                <a:solidFill>
                  <a:schemeClr val="tx1"/>
                </a:solidFill>
                <a:latin typeface="45 Helvetica Light"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45 Helvetica Light"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45 Helvetica Light"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45 Helvetica Light" charset="0"/>
                <a:ea typeface="ＭＳ Ｐゴシック" charset="-128"/>
                <a:cs typeface="+mn-cs"/>
              </a:defRPr>
            </a:lvl5pPr>
            <a:lvl6pPr marL="2286000" algn="l" defTabSz="914400" rtl="0" eaLnBrk="1" latinLnBrk="0" hangingPunct="1">
              <a:defRPr sz="2400" kern="1200">
                <a:solidFill>
                  <a:schemeClr val="tx1"/>
                </a:solidFill>
                <a:latin typeface="45 Helvetica Light" charset="0"/>
                <a:ea typeface="ＭＳ Ｐゴシック" charset="-128"/>
                <a:cs typeface="+mn-cs"/>
              </a:defRPr>
            </a:lvl6pPr>
            <a:lvl7pPr marL="2743200" algn="l" defTabSz="914400" rtl="0" eaLnBrk="1" latinLnBrk="0" hangingPunct="1">
              <a:defRPr sz="2400" kern="1200">
                <a:solidFill>
                  <a:schemeClr val="tx1"/>
                </a:solidFill>
                <a:latin typeface="45 Helvetica Light" charset="0"/>
                <a:ea typeface="ＭＳ Ｐゴシック" charset="-128"/>
                <a:cs typeface="+mn-cs"/>
              </a:defRPr>
            </a:lvl7pPr>
            <a:lvl8pPr marL="3200400" algn="l" defTabSz="914400" rtl="0" eaLnBrk="1" latinLnBrk="0" hangingPunct="1">
              <a:defRPr sz="2400" kern="1200">
                <a:solidFill>
                  <a:schemeClr val="tx1"/>
                </a:solidFill>
                <a:latin typeface="45 Helvetica Light" charset="0"/>
                <a:ea typeface="ＭＳ Ｐゴシック" charset="-128"/>
                <a:cs typeface="+mn-cs"/>
              </a:defRPr>
            </a:lvl8pPr>
            <a:lvl9pPr marL="3657600" algn="l" defTabSz="914400" rtl="0" eaLnBrk="1" latinLnBrk="0" hangingPunct="1">
              <a:defRPr sz="2400" kern="1200">
                <a:solidFill>
                  <a:schemeClr val="tx1"/>
                </a:solidFill>
                <a:latin typeface="45 Helvetica Light" charset="0"/>
                <a:ea typeface="ＭＳ Ｐゴシック" charset="-128"/>
                <a:cs typeface="+mn-cs"/>
              </a:defRPr>
            </a:lvl9pPr>
          </a:lstStyle>
          <a:p>
            <a:fld id="{86CB4B4D-7CA3-9044-876B-883B54F8677D}" type="slidenum">
              <a:rPr lang="en-US" sz="1600" smtClean="0"/>
              <a:pPr/>
              <a:t>‹#›</a:t>
            </a:fld>
            <a:endParaRPr lang="en-US" sz="1600" dirty="0"/>
          </a:p>
        </p:txBody>
      </p:sp>
      <p:sp>
        <p:nvSpPr>
          <p:cNvPr id="9" name="Slide Number">
            <a:extLst>
              <a:ext uri="{FF2B5EF4-FFF2-40B4-BE49-F238E27FC236}">
                <a16:creationId xmlns:a16="http://schemas.microsoft.com/office/drawing/2014/main" id="{7BE7423C-EEE2-3F45-8EF7-78515AA765E4}"/>
              </a:ext>
            </a:extLst>
          </p:cNvPr>
          <p:cNvSpPr txBox="1">
            <a:spLocks/>
          </p:cNvSpPr>
          <p:nvPr userDrawn="1"/>
        </p:nvSpPr>
        <p:spPr>
          <a:xfrm>
            <a:off x="15171625" y="8955673"/>
            <a:ext cx="373177" cy="338554"/>
          </a:xfrm>
          <a:prstGeom prst="rect">
            <a:avLst/>
          </a:prstGeom>
          <a:ln w="12700">
            <a:miter lim="400000"/>
          </a:ln>
        </p:spPr>
        <p:txBody>
          <a:bodyPr wrap="none" lIns="60959" rIns="60959" anchor="ctr">
            <a:spAutoFit/>
          </a:bodyPr>
          <a:lstStyle>
            <a:defPPr>
              <a:defRPr lang="en-US"/>
            </a:defPPr>
            <a:lvl1pPr algn="r" rtl="0" eaLnBrk="0" fontAlgn="base" hangingPunct="0">
              <a:spcBef>
                <a:spcPct val="0"/>
              </a:spcBef>
              <a:spcAft>
                <a:spcPct val="0"/>
              </a:spcAft>
              <a:defRPr sz="1200" kern="1200">
                <a:solidFill>
                  <a:srgbClr val="888888"/>
                </a:solidFill>
                <a:latin typeface="Open Sans Light" panose="020B0306030504020204" pitchFamily="34" charset="0"/>
                <a:ea typeface="Open Sans Light" panose="020B0306030504020204" pitchFamily="34" charset="0"/>
                <a:cs typeface="Open Sans Light" panose="020B0306030504020204" pitchFamily="34" charset="0"/>
                <a:sym typeface="Open Sans Regular"/>
              </a:defRPr>
            </a:lvl1pPr>
            <a:lvl2pPr marL="457200" algn="l" rtl="0" eaLnBrk="0" fontAlgn="base" hangingPunct="0">
              <a:spcBef>
                <a:spcPct val="0"/>
              </a:spcBef>
              <a:spcAft>
                <a:spcPct val="0"/>
              </a:spcAft>
              <a:defRPr sz="2400" kern="1200">
                <a:solidFill>
                  <a:schemeClr val="tx1"/>
                </a:solidFill>
                <a:latin typeface="45 Helvetica Light"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45 Helvetica Light"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45 Helvetica Light"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45 Helvetica Light" charset="0"/>
                <a:ea typeface="ＭＳ Ｐゴシック" charset="-128"/>
                <a:cs typeface="+mn-cs"/>
              </a:defRPr>
            </a:lvl5pPr>
            <a:lvl6pPr marL="2286000" algn="l" defTabSz="914400" rtl="0" eaLnBrk="1" latinLnBrk="0" hangingPunct="1">
              <a:defRPr sz="2400" kern="1200">
                <a:solidFill>
                  <a:schemeClr val="tx1"/>
                </a:solidFill>
                <a:latin typeface="45 Helvetica Light" charset="0"/>
                <a:ea typeface="ＭＳ Ｐゴシック" charset="-128"/>
                <a:cs typeface="+mn-cs"/>
              </a:defRPr>
            </a:lvl6pPr>
            <a:lvl7pPr marL="2743200" algn="l" defTabSz="914400" rtl="0" eaLnBrk="1" latinLnBrk="0" hangingPunct="1">
              <a:defRPr sz="2400" kern="1200">
                <a:solidFill>
                  <a:schemeClr val="tx1"/>
                </a:solidFill>
                <a:latin typeface="45 Helvetica Light" charset="0"/>
                <a:ea typeface="ＭＳ Ｐゴシック" charset="-128"/>
                <a:cs typeface="+mn-cs"/>
              </a:defRPr>
            </a:lvl7pPr>
            <a:lvl8pPr marL="3200400" algn="l" defTabSz="914400" rtl="0" eaLnBrk="1" latinLnBrk="0" hangingPunct="1">
              <a:defRPr sz="2400" kern="1200">
                <a:solidFill>
                  <a:schemeClr val="tx1"/>
                </a:solidFill>
                <a:latin typeface="45 Helvetica Light" charset="0"/>
                <a:ea typeface="ＭＳ Ｐゴシック" charset="-128"/>
                <a:cs typeface="+mn-cs"/>
              </a:defRPr>
            </a:lvl8pPr>
            <a:lvl9pPr marL="3657600" algn="l" defTabSz="914400" rtl="0" eaLnBrk="1" latinLnBrk="0" hangingPunct="1">
              <a:defRPr sz="2400" kern="1200">
                <a:solidFill>
                  <a:schemeClr val="tx1"/>
                </a:solidFill>
                <a:latin typeface="45 Helvetica Light" charset="0"/>
                <a:ea typeface="ＭＳ Ｐゴシック" charset="-128"/>
                <a:cs typeface="+mn-cs"/>
              </a:defRPr>
            </a:lvl9pPr>
          </a:lstStyle>
          <a:p>
            <a:fld id="{86CB4B4D-7CA3-9044-876B-883B54F8677D}" type="slidenum">
              <a:rPr lang="en-US" sz="1600" smtClean="0"/>
              <a:pPr/>
              <a:t>‹#›</a:t>
            </a:fld>
            <a:endParaRPr lang="en-US" sz="1600" dirty="0"/>
          </a:p>
        </p:txBody>
      </p:sp>
      <p:sp>
        <p:nvSpPr>
          <p:cNvPr id="11" name="Slide Number">
            <a:extLst>
              <a:ext uri="{FF2B5EF4-FFF2-40B4-BE49-F238E27FC236}">
                <a16:creationId xmlns:a16="http://schemas.microsoft.com/office/drawing/2014/main" id="{4C78D2C9-EC69-C447-A43E-74428D9672F5}"/>
              </a:ext>
            </a:extLst>
          </p:cNvPr>
          <p:cNvSpPr txBox="1">
            <a:spLocks/>
          </p:cNvSpPr>
          <p:nvPr userDrawn="1"/>
        </p:nvSpPr>
        <p:spPr>
          <a:xfrm>
            <a:off x="15374825" y="9158873"/>
            <a:ext cx="373177" cy="338554"/>
          </a:xfrm>
          <a:prstGeom prst="rect">
            <a:avLst/>
          </a:prstGeom>
          <a:ln w="12700">
            <a:miter lim="400000"/>
          </a:ln>
        </p:spPr>
        <p:txBody>
          <a:bodyPr wrap="none" lIns="60959" rIns="60959" anchor="ctr">
            <a:spAutoFit/>
          </a:bodyPr>
          <a:lstStyle>
            <a:defPPr>
              <a:defRPr lang="en-US"/>
            </a:defPPr>
            <a:lvl1pPr algn="r" rtl="0" eaLnBrk="0" fontAlgn="base" hangingPunct="0">
              <a:spcBef>
                <a:spcPct val="0"/>
              </a:spcBef>
              <a:spcAft>
                <a:spcPct val="0"/>
              </a:spcAft>
              <a:defRPr sz="1200" kern="1200">
                <a:solidFill>
                  <a:srgbClr val="888888"/>
                </a:solidFill>
                <a:latin typeface="Open Sans Light" panose="020B0306030504020204" pitchFamily="34" charset="0"/>
                <a:ea typeface="Open Sans Light" panose="020B0306030504020204" pitchFamily="34" charset="0"/>
                <a:cs typeface="Open Sans Light" panose="020B0306030504020204" pitchFamily="34" charset="0"/>
                <a:sym typeface="Open Sans Regular"/>
              </a:defRPr>
            </a:lvl1pPr>
            <a:lvl2pPr marL="457200" algn="l" rtl="0" eaLnBrk="0" fontAlgn="base" hangingPunct="0">
              <a:spcBef>
                <a:spcPct val="0"/>
              </a:spcBef>
              <a:spcAft>
                <a:spcPct val="0"/>
              </a:spcAft>
              <a:defRPr sz="2400" kern="1200">
                <a:solidFill>
                  <a:schemeClr val="tx1"/>
                </a:solidFill>
                <a:latin typeface="45 Helvetica Light"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45 Helvetica Light"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45 Helvetica Light"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45 Helvetica Light" charset="0"/>
                <a:ea typeface="ＭＳ Ｐゴシック" charset="-128"/>
                <a:cs typeface="+mn-cs"/>
              </a:defRPr>
            </a:lvl5pPr>
            <a:lvl6pPr marL="2286000" algn="l" defTabSz="914400" rtl="0" eaLnBrk="1" latinLnBrk="0" hangingPunct="1">
              <a:defRPr sz="2400" kern="1200">
                <a:solidFill>
                  <a:schemeClr val="tx1"/>
                </a:solidFill>
                <a:latin typeface="45 Helvetica Light" charset="0"/>
                <a:ea typeface="ＭＳ Ｐゴシック" charset="-128"/>
                <a:cs typeface="+mn-cs"/>
              </a:defRPr>
            </a:lvl6pPr>
            <a:lvl7pPr marL="2743200" algn="l" defTabSz="914400" rtl="0" eaLnBrk="1" latinLnBrk="0" hangingPunct="1">
              <a:defRPr sz="2400" kern="1200">
                <a:solidFill>
                  <a:schemeClr val="tx1"/>
                </a:solidFill>
                <a:latin typeface="45 Helvetica Light" charset="0"/>
                <a:ea typeface="ＭＳ Ｐゴシック" charset="-128"/>
                <a:cs typeface="+mn-cs"/>
              </a:defRPr>
            </a:lvl7pPr>
            <a:lvl8pPr marL="3200400" algn="l" defTabSz="914400" rtl="0" eaLnBrk="1" latinLnBrk="0" hangingPunct="1">
              <a:defRPr sz="2400" kern="1200">
                <a:solidFill>
                  <a:schemeClr val="tx1"/>
                </a:solidFill>
                <a:latin typeface="45 Helvetica Light" charset="0"/>
                <a:ea typeface="ＭＳ Ｐゴシック" charset="-128"/>
                <a:cs typeface="+mn-cs"/>
              </a:defRPr>
            </a:lvl8pPr>
            <a:lvl9pPr marL="3657600" algn="l" defTabSz="914400" rtl="0" eaLnBrk="1" latinLnBrk="0" hangingPunct="1">
              <a:defRPr sz="2400" kern="1200">
                <a:solidFill>
                  <a:schemeClr val="tx1"/>
                </a:solidFill>
                <a:latin typeface="45 Helvetica Light" charset="0"/>
                <a:ea typeface="ＭＳ Ｐゴシック" charset="-128"/>
                <a:cs typeface="+mn-cs"/>
              </a:defRPr>
            </a:lvl9pPr>
          </a:lstStyle>
          <a:p>
            <a:fld id="{86CB4B4D-7CA3-9044-876B-883B54F8677D}" type="slidenum">
              <a:rPr lang="en-US" sz="1600" smtClean="0"/>
              <a:pPr/>
              <a:t>‹#›</a:t>
            </a:fld>
            <a:endParaRPr lang="en-US" sz="1600" dirty="0"/>
          </a:p>
        </p:txBody>
      </p:sp>
      <p:sp>
        <p:nvSpPr>
          <p:cNvPr id="3" name="TextBox 2">
            <a:extLst>
              <a:ext uri="{FF2B5EF4-FFF2-40B4-BE49-F238E27FC236}">
                <a16:creationId xmlns:a16="http://schemas.microsoft.com/office/drawing/2014/main" id="{AD71E7F3-AD6C-224E-BD90-D1A35CEDCAE6}"/>
              </a:ext>
            </a:extLst>
          </p:cNvPr>
          <p:cNvSpPr txBox="1"/>
          <p:nvPr userDrawn="1"/>
        </p:nvSpPr>
        <p:spPr>
          <a:xfrm>
            <a:off x="11379200" y="133787"/>
            <a:ext cx="675853" cy="318100"/>
          </a:xfrm>
          <a:prstGeom prst="rect">
            <a:avLst/>
          </a:prstGeom>
          <a:noFill/>
        </p:spPr>
        <p:txBody>
          <a:bodyPr wrap="square" rtlCol="0">
            <a:spAutoFit/>
          </a:bodyPr>
          <a:lstStyle/>
          <a:p>
            <a:pPr algn="r"/>
            <a:fld id="{86CB4B4D-7CA3-9044-876B-883B54F8677D}" type="slidenum">
              <a:rPr lang="en-US" sz="1467" smtClean="0">
                <a:solidFill>
                  <a:schemeClr val="tx1">
                    <a:lumMod val="50000"/>
                    <a:lumOff val="50000"/>
                  </a:schemeClr>
                </a:solidFill>
              </a:rPr>
              <a:pPr algn="r"/>
              <a:t>‹#›</a:t>
            </a:fld>
            <a:endParaRPr lang="en-US" sz="1467" dirty="0">
              <a:solidFill>
                <a:schemeClr val="tx1">
                  <a:lumMod val="50000"/>
                  <a:lumOff val="50000"/>
                </a:schemeClr>
              </a:solidFill>
            </a:endParaRPr>
          </a:p>
        </p:txBody>
      </p:sp>
    </p:spTree>
    <p:extLst>
      <p:ext uri="{BB962C8B-B14F-4D97-AF65-F5344CB8AC3E}">
        <p14:creationId xmlns:p14="http://schemas.microsoft.com/office/powerpoint/2010/main" val="402977012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Lst>
  <p:hf hdr="0" ftr="0" dt="0"/>
  <p:txStyles>
    <p:titleStyle>
      <a:lvl1pPr algn="l" rtl="0" eaLnBrk="1" fontAlgn="base" hangingPunct="1">
        <a:spcBef>
          <a:spcPct val="0"/>
        </a:spcBef>
        <a:spcAft>
          <a:spcPct val="0"/>
        </a:spcAft>
        <a:defRPr sz="3200" b="1">
          <a:solidFill>
            <a:schemeClr val="tx1"/>
          </a:solidFill>
          <a:latin typeface="Open Sans" charset="0"/>
          <a:ea typeface="Open Sans" charset="0"/>
          <a:cs typeface="Open Sans" charset="0"/>
        </a:defRPr>
      </a:lvl1pPr>
      <a:lvl2pPr algn="l" rtl="0" eaLnBrk="1" fontAlgn="base" hangingPunct="1">
        <a:spcBef>
          <a:spcPct val="0"/>
        </a:spcBef>
        <a:spcAft>
          <a:spcPct val="0"/>
        </a:spcAft>
        <a:defRPr sz="3200" b="1">
          <a:solidFill>
            <a:schemeClr val="tx1"/>
          </a:solidFill>
          <a:latin typeface="Open Sans" charset="0"/>
          <a:ea typeface="Open Sans" charset="0"/>
          <a:cs typeface="Open Sans" charset="0"/>
        </a:defRPr>
      </a:lvl2pPr>
      <a:lvl3pPr algn="l" rtl="0" eaLnBrk="1" fontAlgn="base" hangingPunct="1">
        <a:spcBef>
          <a:spcPct val="0"/>
        </a:spcBef>
        <a:spcAft>
          <a:spcPct val="0"/>
        </a:spcAft>
        <a:defRPr sz="3200" b="1">
          <a:solidFill>
            <a:schemeClr val="tx1"/>
          </a:solidFill>
          <a:latin typeface="Open Sans" charset="0"/>
          <a:ea typeface="Open Sans" charset="0"/>
          <a:cs typeface="Open Sans" charset="0"/>
        </a:defRPr>
      </a:lvl3pPr>
      <a:lvl4pPr algn="l" rtl="0" eaLnBrk="1" fontAlgn="base" hangingPunct="1">
        <a:spcBef>
          <a:spcPct val="0"/>
        </a:spcBef>
        <a:spcAft>
          <a:spcPct val="0"/>
        </a:spcAft>
        <a:defRPr sz="3200" b="1">
          <a:solidFill>
            <a:schemeClr val="tx1"/>
          </a:solidFill>
          <a:latin typeface="Open Sans" charset="0"/>
          <a:ea typeface="Open Sans" charset="0"/>
          <a:cs typeface="Open Sans" charset="0"/>
        </a:defRPr>
      </a:lvl4pPr>
      <a:lvl5pPr algn="l" rtl="0" eaLnBrk="1" fontAlgn="base" hangingPunct="1">
        <a:spcBef>
          <a:spcPct val="0"/>
        </a:spcBef>
        <a:spcAft>
          <a:spcPct val="0"/>
        </a:spcAft>
        <a:defRPr sz="3200" b="1">
          <a:solidFill>
            <a:schemeClr val="tx1"/>
          </a:solidFill>
          <a:latin typeface="Open Sans" charset="0"/>
          <a:ea typeface="Open Sans" charset="0"/>
          <a:cs typeface="Open Sans" charset="0"/>
        </a:defRPr>
      </a:lvl5pPr>
      <a:lvl6pPr marL="609585" algn="l" rtl="0" eaLnBrk="1" fontAlgn="base" hangingPunct="1">
        <a:spcBef>
          <a:spcPct val="0"/>
        </a:spcBef>
        <a:spcAft>
          <a:spcPct val="0"/>
        </a:spcAft>
        <a:defRPr sz="5600">
          <a:solidFill>
            <a:schemeClr val="tx2"/>
          </a:solidFill>
          <a:latin typeface="Times" pitchFamily="-110" charset="0"/>
          <a:ea typeface="Osaka" pitchFamily="-110" charset="-128"/>
          <a:cs typeface="Osaka" pitchFamily="-110" charset="-128"/>
        </a:defRPr>
      </a:lvl6pPr>
      <a:lvl7pPr marL="1219170" algn="l" rtl="0" eaLnBrk="1" fontAlgn="base" hangingPunct="1">
        <a:spcBef>
          <a:spcPct val="0"/>
        </a:spcBef>
        <a:spcAft>
          <a:spcPct val="0"/>
        </a:spcAft>
        <a:defRPr sz="5600">
          <a:solidFill>
            <a:schemeClr val="tx2"/>
          </a:solidFill>
          <a:latin typeface="Times" pitchFamily="-110" charset="0"/>
          <a:ea typeface="Osaka" pitchFamily="-110" charset="-128"/>
          <a:cs typeface="Osaka" pitchFamily="-110" charset="-128"/>
        </a:defRPr>
      </a:lvl7pPr>
      <a:lvl8pPr marL="1828754" algn="l" rtl="0" eaLnBrk="1" fontAlgn="base" hangingPunct="1">
        <a:spcBef>
          <a:spcPct val="0"/>
        </a:spcBef>
        <a:spcAft>
          <a:spcPct val="0"/>
        </a:spcAft>
        <a:defRPr sz="5600">
          <a:solidFill>
            <a:schemeClr val="tx2"/>
          </a:solidFill>
          <a:latin typeface="Times" pitchFamily="-110" charset="0"/>
          <a:ea typeface="Osaka" pitchFamily="-110" charset="-128"/>
          <a:cs typeface="Osaka" pitchFamily="-110" charset="-128"/>
        </a:defRPr>
      </a:lvl8pPr>
      <a:lvl9pPr marL="2438339" algn="l" rtl="0" eaLnBrk="1" fontAlgn="base" hangingPunct="1">
        <a:spcBef>
          <a:spcPct val="0"/>
        </a:spcBef>
        <a:spcAft>
          <a:spcPct val="0"/>
        </a:spcAft>
        <a:defRPr sz="5600">
          <a:solidFill>
            <a:schemeClr val="tx2"/>
          </a:solidFill>
          <a:latin typeface="Times" pitchFamily="-110" charset="0"/>
          <a:ea typeface="Osaka" pitchFamily="-110" charset="-128"/>
          <a:cs typeface="Osaka" pitchFamily="-110" charset="-128"/>
        </a:defRPr>
      </a:lvl9pPr>
    </p:titleStyle>
    <p:bodyStyle>
      <a:lvl1pPr marL="8466" indent="-8466" algn="l" rtl="0" eaLnBrk="1" fontAlgn="base" hangingPunct="1">
        <a:spcBef>
          <a:spcPts val="800"/>
        </a:spcBef>
        <a:spcAft>
          <a:spcPct val="0"/>
        </a:spcAft>
        <a:defRPr sz="1867">
          <a:solidFill>
            <a:schemeClr val="tx1"/>
          </a:solidFill>
          <a:latin typeface="Open Sans" charset="0"/>
          <a:ea typeface="Open Sans" charset="0"/>
          <a:cs typeface="Open Sans" charset="0"/>
        </a:defRPr>
      </a:lvl1pPr>
      <a:lvl2pPr marL="990575" indent="-380990" algn="l" rtl="0" eaLnBrk="1" fontAlgn="base" hangingPunct="1">
        <a:spcBef>
          <a:spcPts val="800"/>
        </a:spcBef>
        <a:spcAft>
          <a:spcPct val="0"/>
        </a:spcAft>
        <a:buSzPct val="110000"/>
        <a:buFont typeface="Arial" charset="0"/>
        <a:buChar char="•"/>
        <a:defRPr sz="1867">
          <a:solidFill>
            <a:schemeClr val="tx1"/>
          </a:solidFill>
          <a:latin typeface="Open Sans" charset="0"/>
          <a:ea typeface="Open Sans" charset="0"/>
          <a:cs typeface="Open Sans" charset="0"/>
        </a:defRPr>
      </a:lvl2pPr>
      <a:lvl3pPr marL="1600160" indent="-380990" algn="l" rtl="0" eaLnBrk="1" fontAlgn="base" hangingPunct="1">
        <a:spcBef>
          <a:spcPts val="800"/>
        </a:spcBef>
        <a:spcAft>
          <a:spcPct val="0"/>
        </a:spcAft>
        <a:buSzPct val="110000"/>
        <a:buFont typeface=".AppleSystemUIFont" charset="-120"/>
        <a:buChar char="–"/>
        <a:defRPr sz="1867" i="1">
          <a:solidFill>
            <a:schemeClr val="tx1"/>
          </a:solidFill>
          <a:latin typeface="Open Sans" charset="0"/>
          <a:ea typeface="Open Sans" charset="0"/>
          <a:cs typeface="Open Sans" charset="0"/>
        </a:defRPr>
      </a:lvl3pPr>
      <a:lvl4pPr marL="2209745" indent="-380990" algn="l" rtl="0" eaLnBrk="1" fontAlgn="base" hangingPunct="1">
        <a:spcBef>
          <a:spcPts val="800"/>
        </a:spcBef>
        <a:spcAft>
          <a:spcPct val="0"/>
        </a:spcAft>
        <a:buSzPct val="110000"/>
        <a:buFont typeface="Arial" charset="0"/>
        <a:buChar char="•"/>
        <a:defRPr sz="1867">
          <a:solidFill>
            <a:schemeClr val="tx1"/>
          </a:solidFill>
          <a:latin typeface="Open Sans" charset="0"/>
          <a:ea typeface="Open Sans" charset="0"/>
          <a:cs typeface="Open Sans" charset="0"/>
        </a:defRPr>
      </a:lvl4pPr>
      <a:lvl5pPr marL="2743131" indent="-304792" algn="l" rtl="0" eaLnBrk="1" fontAlgn="base" hangingPunct="1">
        <a:spcBef>
          <a:spcPts val="800"/>
        </a:spcBef>
        <a:spcAft>
          <a:spcPct val="0"/>
        </a:spcAft>
        <a:buSzPct val="110000"/>
        <a:buFont typeface=".AppleSystemUIFont" charset="-120"/>
        <a:buChar char="–"/>
        <a:defRPr sz="1867" i="1">
          <a:solidFill>
            <a:schemeClr val="tx1"/>
          </a:solidFill>
          <a:latin typeface="Open Sans" charset="0"/>
          <a:ea typeface="Open Sans" charset="0"/>
          <a:cs typeface="Open Sans" charset="0"/>
        </a:defRPr>
      </a:lvl5pPr>
      <a:lvl6pPr marL="3352716" indent="-304792" algn="l" rtl="0" eaLnBrk="1" fontAlgn="base" hangingPunct="1">
        <a:spcBef>
          <a:spcPct val="20000"/>
        </a:spcBef>
        <a:spcAft>
          <a:spcPct val="0"/>
        </a:spcAft>
        <a:buChar char="»"/>
        <a:defRPr sz="2667">
          <a:solidFill>
            <a:schemeClr val="tx1"/>
          </a:solidFill>
          <a:latin typeface="Arial" pitchFamily="-110" charset="0"/>
          <a:ea typeface="+mn-ea"/>
          <a:cs typeface="+mn-cs"/>
        </a:defRPr>
      </a:lvl6pPr>
      <a:lvl7pPr marL="3962301" indent="-304792" algn="l" rtl="0" eaLnBrk="1" fontAlgn="base" hangingPunct="1">
        <a:spcBef>
          <a:spcPct val="20000"/>
        </a:spcBef>
        <a:spcAft>
          <a:spcPct val="0"/>
        </a:spcAft>
        <a:buChar char="»"/>
        <a:defRPr sz="2667">
          <a:solidFill>
            <a:schemeClr val="tx1"/>
          </a:solidFill>
          <a:latin typeface="Arial" pitchFamily="-110" charset="0"/>
          <a:ea typeface="+mn-ea"/>
          <a:cs typeface="+mn-cs"/>
        </a:defRPr>
      </a:lvl7pPr>
      <a:lvl8pPr marL="4571886" indent="-304792" algn="l" rtl="0" eaLnBrk="1" fontAlgn="base" hangingPunct="1">
        <a:spcBef>
          <a:spcPct val="20000"/>
        </a:spcBef>
        <a:spcAft>
          <a:spcPct val="0"/>
        </a:spcAft>
        <a:buChar char="»"/>
        <a:defRPr sz="2667">
          <a:solidFill>
            <a:schemeClr val="tx1"/>
          </a:solidFill>
          <a:latin typeface="Arial" pitchFamily="-110" charset="0"/>
          <a:ea typeface="+mn-ea"/>
          <a:cs typeface="+mn-cs"/>
        </a:defRPr>
      </a:lvl8pPr>
      <a:lvl9pPr marL="5181470" indent="-304792" algn="l" rtl="0" eaLnBrk="1" fontAlgn="base" hangingPunct="1">
        <a:spcBef>
          <a:spcPct val="20000"/>
        </a:spcBef>
        <a:spcAft>
          <a:spcPct val="0"/>
        </a:spcAft>
        <a:buChar char="»"/>
        <a:defRPr sz="2667">
          <a:solidFill>
            <a:schemeClr val="tx1"/>
          </a:solidFill>
          <a:latin typeface="Arial" pitchFamily="-110" charset="0"/>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5.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21" name="Straight Connector 11"/>
          <p:cNvCxnSpPr>
            <a:cxnSpLocks noChangeShapeType="1"/>
          </p:cNvCxnSpPr>
          <p:nvPr/>
        </p:nvCxnSpPr>
        <p:spPr bwMode="auto">
          <a:xfrm>
            <a:off x="2946400" y="4648200"/>
            <a:ext cx="7315200"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cxnSp>
      <p:sp>
        <p:nvSpPr>
          <p:cNvPr id="5122" name="Text Placeholder 14"/>
          <p:cNvSpPr txBox="1">
            <a:spLocks/>
          </p:cNvSpPr>
          <p:nvPr/>
        </p:nvSpPr>
        <p:spPr bwMode="auto">
          <a:xfrm>
            <a:off x="2844800" y="2717800"/>
            <a:ext cx="690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175" indent="-3175">
              <a:spcBef>
                <a:spcPts val="600"/>
              </a:spcBef>
              <a:defRPr sz="1400">
                <a:solidFill>
                  <a:schemeClr val="tx1"/>
                </a:solidFill>
                <a:latin typeface="Open Sans" charset="0"/>
                <a:ea typeface="Open Sans" charset="0"/>
                <a:cs typeface="Open Sans" charset="0"/>
              </a:defRPr>
            </a:lvl1pPr>
            <a:lvl2pPr marL="742950" indent="-285750">
              <a:spcBef>
                <a:spcPts val="600"/>
              </a:spcBef>
              <a:buSzPct val="110000"/>
              <a:buFont typeface="Arial" charset="0"/>
              <a:buChar char="•"/>
              <a:defRPr sz="1400">
                <a:solidFill>
                  <a:schemeClr val="tx1"/>
                </a:solidFill>
                <a:latin typeface="Open Sans" charset="0"/>
                <a:ea typeface="Open Sans" charset="0"/>
                <a:cs typeface="Open Sans" charset="0"/>
              </a:defRPr>
            </a:lvl2pPr>
            <a:lvl3pPr marL="1143000" indent="-228600">
              <a:spcBef>
                <a:spcPts val="600"/>
              </a:spcBef>
              <a:buSzPct val="110000"/>
              <a:buFont typeface=".AppleSystemUIFont" charset="-120"/>
              <a:buChar char="–"/>
              <a:defRPr sz="1400" i="1">
                <a:solidFill>
                  <a:schemeClr val="tx1"/>
                </a:solidFill>
                <a:latin typeface="Open Sans" charset="0"/>
                <a:ea typeface="Open Sans" charset="0"/>
                <a:cs typeface="Open Sans" charset="0"/>
              </a:defRPr>
            </a:lvl3pPr>
            <a:lvl4pPr marL="1600200" indent="-228600">
              <a:spcBef>
                <a:spcPts val="600"/>
              </a:spcBef>
              <a:buSzPct val="110000"/>
              <a:buFont typeface="Arial" charset="0"/>
              <a:buChar char="•"/>
              <a:defRPr sz="1400">
                <a:solidFill>
                  <a:schemeClr val="tx1"/>
                </a:solidFill>
                <a:latin typeface="Open Sans" charset="0"/>
                <a:ea typeface="Open Sans" charset="0"/>
                <a:cs typeface="Open Sans" charset="0"/>
              </a:defRPr>
            </a:lvl4pPr>
            <a:lvl5pPr marL="2057400" indent="-228600">
              <a:spcBef>
                <a:spcPts val="600"/>
              </a:spcBef>
              <a:buSzPct val="110000"/>
              <a:buFont typeface=".AppleSystemUIFont" charset="-120"/>
              <a:buChar char="–"/>
              <a:defRPr sz="1400" i="1">
                <a:solidFill>
                  <a:schemeClr val="tx1"/>
                </a:solidFill>
                <a:latin typeface="Open Sans" charset="0"/>
                <a:ea typeface="Open Sans" charset="0"/>
                <a:cs typeface="Open Sans" charset="0"/>
              </a:defRPr>
            </a:lvl5pPr>
            <a:lvl6pPr marL="2514600" indent="-228600" fontAlgn="base">
              <a:spcBef>
                <a:spcPts val="600"/>
              </a:spcBef>
              <a:spcAft>
                <a:spcPct val="0"/>
              </a:spcAft>
              <a:buSzPct val="110000"/>
              <a:buFont typeface=".AppleSystemUIFont" charset="-120"/>
              <a:buChar char="–"/>
              <a:defRPr sz="1400" i="1">
                <a:solidFill>
                  <a:schemeClr val="tx1"/>
                </a:solidFill>
                <a:latin typeface="Open Sans" charset="0"/>
                <a:ea typeface="Open Sans" charset="0"/>
                <a:cs typeface="Open Sans" charset="0"/>
              </a:defRPr>
            </a:lvl6pPr>
            <a:lvl7pPr marL="2971800" indent="-228600" fontAlgn="base">
              <a:spcBef>
                <a:spcPts val="600"/>
              </a:spcBef>
              <a:spcAft>
                <a:spcPct val="0"/>
              </a:spcAft>
              <a:buSzPct val="110000"/>
              <a:buFont typeface=".AppleSystemUIFont" charset="-120"/>
              <a:buChar char="–"/>
              <a:defRPr sz="1400" i="1">
                <a:solidFill>
                  <a:schemeClr val="tx1"/>
                </a:solidFill>
                <a:latin typeface="Open Sans" charset="0"/>
                <a:ea typeface="Open Sans" charset="0"/>
                <a:cs typeface="Open Sans" charset="0"/>
              </a:defRPr>
            </a:lvl7pPr>
            <a:lvl8pPr marL="3429000" indent="-228600" fontAlgn="base">
              <a:spcBef>
                <a:spcPts val="600"/>
              </a:spcBef>
              <a:spcAft>
                <a:spcPct val="0"/>
              </a:spcAft>
              <a:buSzPct val="110000"/>
              <a:buFont typeface=".AppleSystemUIFont" charset="-120"/>
              <a:buChar char="–"/>
              <a:defRPr sz="1400" i="1">
                <a:solidFill>
                  <a:schemeClr val="tx1"/>
                </a:solidFill>
                <a:latin typeface="Open Sans" charset="0"/>
                <a:ea typeface="Open Sans" charset="0"/>
                <a:cs typeface="Open Sans" charset="0"/>
              </a:defRPr>
            </a:lvl8pPr>
            <a:lvl9pPr marL="3886200" indent="-228600" fontAlgn="base">
              <a:spcBef>
                <a:spcPts val="600"/>
              </a:spcBef>
              <a:spcAft>
                <a:spcPct val="0"/>
              </a:spcAft>
              <a:buSzPct val="110000"/>
              <a:buFont typeface=".AppleSystemUIFont" charset="-120"/>
              <a:buChar char="–"/>
              <a:defRPr sz="1400" i="1">
                <a:solidFill>
                  <a:schemeClr val="tx1"/>
                </a:solidFill>
                <a:latin typeface="Open Sans" charset="0"/>
                <a:ea typeface="Open Sans" charset="0"/>
                <a:cs typeface="Open Sans" charset="0"/>
              </a:defRPr>
            </a:lvl9pPr>
          </a:lstStyle>
          <a:p>
            <a:pPr>
              <a:spcBef>
                <a:spcPts val="0"/>
              </a:spcBef>
            </a:pPr>
            <a:r>
              <a:rPr lang="en-US" altLang="x-none" sz="5333" dirty="0">
                <a:solidFill>
                  <a:schemeClr val="bg1"/>
                </a:solidFill>
                <a:ea typeface="ＭＳ Ｐゴシック" charset="-128"/>
              </a:rPr>
              <a:t>Bicycle Model Explanation</a:t>
            </a:r>
          </a:p>
        </p:txBody>
      </p:sp>
      <p:sp>
        <p:nvSpPr>
          <p:cNvPr id="5123" name="Text Placeholder 16"/>
          <p:cNvSpPr txBox="1">
            <a:spLocks/>
          </p:cNvSpPr>
          <p:nvPr/>
        </p:nvSpPr>
        <p:spPr bwMode="auto">
          <a:xfrm>
            <a:off x="2844800" y="4851400"/>
            <a:ext cx="7010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175" indent="-3175">
              <a:spcBef>
                <a:spcPts val="600"/>
              </a:spcBef>
              <a:defRPr sz="1400">
                <a:solidFill>
                  <a:schemeClr val="tx1"/>
                </a:solidFill>
                <a:latin typeface="Open Sans" charset="0"/>
                <a:ea typeface="Open Sans" charset="0"/>
                <a:cs typeface="Open Sans" charset="0"/>
              </a:defRPr>
            </a:lvl1pPr>
            <a:lvl2pPr marL="742950" indent="-285750">
              <a:spcBef>
                <a:spcPts val="600"/>
              </a:spcBef>
              <a:buSzPct val="110000"/>
              <a:buFont typeface="Arial" charset="0"/>
              <a:buChar char="•"/>
              <a:defRPr sz="1400">
                <a:solidFill>
                  <a:schemeClr val="tx1"/>
                </a:solidFill>
                <a:latin typeface="Open Sans" charset="0"/>
                <a:ea typeface="Open Sans" charset="0"/>
                <a:cs typeface="Open Sans" charset="0"/>
              </a:defRPr>
            </a:lvl2pPr>
            <a:lvl3pPr marL="1143000" indent="-228600">
              <a:spcBef>
                <a:spcPts val="600"/>
              </a:spcBef>
              <a:buSzPct val="110000"/>
              <a:buFont typeface=".AppleSystemUIFont" charset="-120"/>
              <a:buChar char="–"/>
              <a:defRPr sz="1400" i="1">
                <a:solidFill>
                  <a:schemeClr val="tx1"/>
                </a:solidFill>
                <a:latin typeface="Open Sans" charset="0"/>
                <a:ea typeface="Open Sans" charset="0"/>
                <a:cs typeface="Open Sans" charset="0"/>
              </a:defRPr>
            </a:lvl3pPr>
            <a:lvl4pPr marL="1600200" indent="-228600">
              <a:spcBef>
                <a:spcPts val="600"/>
              </a:spcBef>
              <a:buSzPct val="110000"/>
              <a:buFont typeface="Arial" charset="0"/>
              <a:buChar char="•"/>
              <a:defRPr sz="1400">
                <a:solidFill>
                  <a:schemeClr val="tx1"/>
                </a:solidFill>
                <a:latin typeface="Open Sans" charset="0"/>
                <a:ea typeface="Open Sans" charset="0"/>
                <a:cs typeface="Open Sans" charset="0"/>
              </a:defRPr>
            </a:lvl4pPr>
            <a:lvl5pPr marL="2057400" indent="-228600">
              <a:spcBef>
                <a:spcPts val="600"/>
              </a:spcBef>
              <a:buSzPct val="110000"/>
              <a:buFont typeface=".AppleSystemUIFont" charset="-120"/>
              <a:buChar char="–"/>
              <a:defRPr sz="1400" i="1">
                <a:solidFill>
                  <a:schemeClr val="tx1"/>
                </a:solidFill>
                <a:latin typeface="Open Sans" charset="0"/>
                <a:ea typeface="Open Sans" charset="0"/>
                <a:cs typeface="Open Sans" charset="0"/>
              </a:defRPr>
            </a:lvl5pPr>
            <a:lvl6pPr marL="2514600" indent="-228600" fontAlgn="base">
              <a:spcBef>
                <a:spcPts val="600"/>
              </a:spcBef>
              <a:spcAft>
                <a:spcPct val="0"/>
              </a:spcAft>
              <a:buSzPct val="110000"/>
              <a:buFont typeface=".AppleSystemUIFont" charset="-120"/>
              <a:buChar char="–"/>
              <a:defRPr sz="1400" i="1">
                <a:solidFill>
                  <a:schemeClr val="tx1"/>
                </a:solidFill>
                <a:latin typeface="Open Sans" charset="0"/>
                <a:ea typeface="Open Sans" charset="0"/>
                <a:cs typeface="Open Sans" charset="0"/>
              </a:defRPr>
            </a:lvl6pPr>
            <a:lvl7pPr marL="2971800" indent="-228600" fontAlgn="base">
              <a:spcBef>
                <a:spcPts val="600"/>
              </a:spcBef>
              <a:spcAft>
                <a:spcPct val="0"/>
              </a:spcAft>
              <a:buSzPct val="110000"/>
              <a:buFont typeface=".AppleSystemUIFont" charset="-120"/>
              <a:buChar char="–"/>
              <a:defRPr sz="1400" i="1">
                <a:solidFill>
                  <a:schemeClr val="tx1"/>
                </a:solidFill>
                <a:latin typeface="Open Sans" charset="0"/>
                <a:ea typeface="Open Sans" charset="0"/>
                <a:cs typeface="Open Sans" charset="0"/>
              </a:defRPr>
            </a:lvl7pPr>
            <a:lvl8pPr marL="3429000" indent="-228600" fontAlgn="base">
              <a:spcBef>
                <a:spcPts val="600"/>
              </a:spcBef>
              <a:spcAft>
                <a:spcPct val="0"/>
              </a:spcAft>
              <a:buSzPct val="110000"/>
              <a:buFont typeface=".AppleSystemUIFont" charset="-120"/>
              <a:buChar char="–"/>
              <a:defRPr sz="1400" i="1">
                <a:solidFill>
                  <a:schemeClr val="tx1"/>
                </a:solidFill>
                <a:latin typeface="Open Sans" charset="0"/>
                <a:ea typeface="Open Sans" charset="0"/>
                <a:cs typeface="Open Sans" charset="0"/>
              </a:defRPr>
            </a:lvl8pPr>
            <a:lvl9pPr marL="3886200" indent="-228600" fontAlgn="base">
              <a:spcBef>
                <a:spcPts val="600"/>
              </a:spcBef>
              <a:spcAft>
                <a:spcPct val="0"/>
              </a:spcAft>
              <a:buSzPct val="110000"/>
              <a:buFont typeface=".AppleSystemUIFont" charset="-120"/>
              <a:buChar char="–"/>
              <a:defRPr sz="1400" i="1">
                <a:solidFill>
                  <a:schemeClr val="tx1"/>
                </a:solidFill>
                <a:latin typeface="Open Sans" charset="0"/>
                <a:ea typeface="Open Sans" charset="0"/>
                <a:cs typeface="Open Sans" charset="0"/>
              </a:defRPr>
            </a:lvl9pPr>
          </a:lstStyle>
          <a:p>
            <a:pPr>
              <a:spcBef>
                <a:spcPct val="20000"/>
              </a:spcBef>
            </a:pPr>
            <a:r>
              <a:rPr lang="en-US" altLang="x-none" sz="2133" dirty="0">
                <a:solidFill>
                  <a:srgbClr val="FFFFFF"/>
                </a:solidFill>
                <a:ea typeface="ＭＳ Ｐゴシック" charset="-128"/>
              </a:rPr>
              <a:t>Linear Control Systems - 24677</a:t>
            </a:r>
            <a:endParaRPr lang="en-US" altLang="x-none" sz="2133" i="1" dirty="0">
              <a:solidFill>
                <a:srgbClr val="FFFFFF"/>
              </a:solidFill>
              <a:ea typeface="ＭＳ Ｐゴシック" charset="-128"/>
            </a:endParaRPr>
          </a:p>
        </p:txBody>
      </p:sp>
    </p:spTree>
    <p:extLst>
      <p:ext uri="{BB962C8B-B14F-4D97-AF65-F5344CB8AC3E}">
        <p14:creationId xmlns:p14="http://schemas.microsoft.com/office/powerpoint/2010/main" val="178644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C66B5-A583-435F-8FF1-B031D277F953}"/>
              </a:ext>
            </a:extLst>
          </p:cNvPr>
          <p:cNvSpPr>
            <a:spLocks noGrp="1"/>
          </p:cNvSpPr>
          <p:nvPr>
            <p:ph type="title"/>
          </p:nvPr>
        </p:nvSpPr>
        <p:spPr/>
        <p:txBody>
          <a:bodyPr/>
          <a:lstStyle/>
          <a:p>
            <a:r>
              <a:rPr lang="en-US" dirty="0"/>
              <a:t>Overview</a:t>
            </a:r>
          </a:p>
        </p:txBody>
      </p:sp>
      <p:pic>
        <p:nvPicPr>
          <p:cNvPr id="10" name="Picture 9" descr="A picture containing photo, different, boat, air&#10;&#10;Description automatically generated">
            <a:extLst>
              <a:ext uri="{FF2B5EF4-FFF2-40B4-BE49-F238E27FC236}">
                <a16:creationId xmlns:a16="http://schemas.microsoft.com/office/drawing/2014/main" id="{9B45CD42-9D0F-4039-BD86-BA42D1E482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1312" y="1295400"/>
            <a:ext cx="6789376" cy="4943475"/>
          </a:xfrm>
          <a:prstGeom prst="rect">
            <a:avLst/>
          </a:prstGeom>
        </p:spPr>
      </p:pic>
      <p:cxnSp>
        <p:nvCxnSpPr>
          <p:cNvPr id="26" name="Straight Arrow Connector 25">
            <a:extLst>
              <a:ext uri="{FF2B5EF4-FFF2-40B4-BE49-F238E27FC236}">
                <a16:creationId xmlns:a16="http://schemas.microsoft.com/office/drawing/2014/main" id="{9ADE3EE4-A9BE-4C74-8792-DC363EE06B42}"/>
              </a:ext>
            </a:extLst>
          </p:cNvPr>
          <p:cNvCxnSpPr>
            <a:cxnSpLocks/>
          </p:cNvCxnSpPr>
          <p:nvPr/>
        </p:nvCxnSpPr>
        <p:spPr bwMode="auto">
          <a:xfrm flipH="1" flipV="1">
            <a:off x="5047641" y="1219200"/>
            <a:ext cx="1329713" cy="3270739"/>
          </a:xfrm>
          <a:prstGeom prst="straightConnector1">
            <a:avLst/>
          </a:prstGeom>
          <a:solidFill>
            <a:schemeClr val="accent1"/>
          </a:solidFill>
          <a:ln w="57150" cap="flat" cmpd="sng" algn="ctr">
            <a:solidFill>
              <a:schemeClr val="accent4"/>
            </a:solidFill>
            <a:prstDash val="solid"/>
            <a:round/>
            <a:headEnd type="none" w="med" len="med"/>
            <a:tailEnd type="triangle"/>
          </a:ln>
          <a:effectLst/>
        </p:spPr>
      </p:cxnSp>
      <p:cxnSp>
        <p:nvCxnSpPr>
          <p:cNvPr id="28" name="Straight Arrow Connector 27">
            <a:extLst>
              <a:ext uri="{FF2B5EF4-FFF2-40B4-BE49-F238E27FC236}">
                <a16:creationId xmlns:a16="http://schemas.microsoft.com/office/drawing/2014/main" id="{45767A07-4A40-4B49-8336-438B99179602}"/>
              </a:ext>
            </a:extLst>
          </p:cNvPr>
          <p:cNvCxnSpPr>
            <a:cxnSpLocks/>
          </p:cNvCxnSpPr>
          <p:nvPr/>
        </p:nvCxnSpPr>
        <p:spPr bwMode="auto">
          <a:xfrm flipV="1">
            <a:off x="6377355" y="3188677"/>
            <a:ext cx="4005143" cy="1312986"/>
          </a:xfrm>
          <a:prstGeom prst="straightConnector1">
            <a:avLst/>
          </a:prstGeom>
          <a:solidFill>
            <a:schemeClr val="accent1"/>
          </a:solidFill>
          <a:ln w="57150" cap="flat" cmpd="sng" algn="ctr">
            <a:solidFill>
              <a:schemeClr val="accent4"/>
            </a:solidFill>
            <a:prstDash val="solid"/>
            <a:round/>
            <a:headEnd type="none" w="med" len="med"/>
            <a:tailEnd type="triangle"/>
          </a:ln>
          <a:effectLst/>
        </p:spPr>
      </p:cxnSp>
      <p:cxnSp>
        <p:nvCxnSpPr>
          <p:cNvPr id="13" name="Straight Arrow Connector 12">
            <a:extLst>
              <a:ext uri="{FF2B5EF4-FFF2-40B4-BE49-F238E27FC236}">
                <a16:creationId xmlns:a16="http://schemas.microsoft.com/office/drawing/2014/main" id="{1582A223-0256-4486-ACBB-834CBA2EC5AD}"/>
              </a:ext>
            </a:extLst>
          </p:cNvPr>
          <p:cNvCxnSpPr>
            <a:cxnSpLocks/>
          </p:cNvCxnSpPr>
          <p:nvPr/>
        </p:nvCxnSpPr>
        <p:spPr bwMode="auto">
          <a:xfrm flipV="1">
            <a:off x="6377354" y="4126523"/>
            <a:ext cx="1160584" cy="363415"/>
          </a:xfrm>
          <a:prstGeom prst="straightConnector1">
            <a:avLst/>
          </a:prstGeom>
          <a:solidFill>
            <a:schemeClr val="accent1"/>
          </a:solidFill>
          <a:ln w="57150" cap="flat" cmpd="sng" algn="ctr">
            <a:solidFill>
              <a:schemeClr val="accent1">
                <a:lumMod val="60000"/>
                <a:lumOff val="40000"/>
              </a:schemeClr>
            </a:solidFill>
            <a:prstDash val="solid"/>
            <a:round/>
            <a:headEnd type="none" w="med" len="med"/>
            <a:tailEnd type="triangle"/>
          </a:ln>
          <a:effectLst/>
        </p:spPr>
      </p:cxnSp>
      <p:cxnSp>
        <p:nvCxnSpPr>
          <p:cNvPr id="16" name="Straight Arrow Connector 15">
            <a:extLst>
              <a:ext uri="{FF2B5EF4-FFF2-40B4-BE49-F238E27FC236}">
                <a16:creationId xmlns:a16="http://schemas.microsoft.com/office/drawing/2014/main" id="{A015EBB8-0AD0-4556-9DDA-E817930A58BF}"/>
              </a:ext>
            </a:extLst>
          </p:cNvPr>
          <p:cNvCxnSpPr>
            <a:cxnSpLocks/>
          </p:cNvCxnSpPr>
          <p:nvPr/>
        </p:nvCxnSpPr>
        <p:spPr bwMode="auto">
          <a:xfrm flipH="1" flipV="1">
            <a:off x="6178062" y="3974123"/>
            <a:ext cx="199292" cy="515815"/>
          </a:xfrm>
          <a:prstGeom prst="straightConnector1">
            <a:avLst/>
          </a:prstGeom>
          <a:solidFill>
            <a:schemeClr val="accent1"/>
          </a:solidFill>
          <a:ln w="57150" cap="flat" cmpd="sng" algn="ctr">
            <a:solidFill>
              <a:schemeClr val="accent1">
                <a:lumMod val="60000"/>
                <a:lumOff val="40000"/>
              </a:schemeClr>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79A8AD0-C7FE-44C4-AAAF-ED8CB460965E}"/>
                  </a:ext>
                </a:extLst>
              </p:cNvPr>
              <p:cNvSpPr txBox="1"/>
              <p:nvPr/>
            </p:nvSpPr>
            <p:spPr>
              <a:xfrm>
                <a:off x="7139353" y="3603303"/>
                <a:ext cx="5978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solidFill>
                                <a:srgbClr val="FF0000"/>
                              </a:solidFill>
                              <a:latin typeface="Cambria Math" panose="02040503050406030204" pitchFamily="18" charset="0"/>
                            </a:rPr>
                          </m:ctrlPr>
                        </m:accPr>
                        <m:e>
                          <m:r>
                            <a:rPr lang="en-US" sz="2800" b="0" i="1" smtClean="0">
                              <a:solidFill>
                                <a:srgbClr val="FF0000"/>
                              </a:solidFill>
                              <a:latin typeface="Cambria Math" panose="02040503050406030204" pitchFamily="18" charset="0"/>
                            </a:rPr>
                            <m:t>𝑥</m:t>
                          </m:r>
                        </m:e>
                      </m:acc>
                    </m:oMath>
                  </m:oMathPara>
                </a14:m>
                <a:endParaRPr lang="en-US" dirty="0"/>
              </a:p>
            </p:txBody>
          </p:sp>
        </mc:Choice>
        <mc:Fallback xmlns="">
          <p:sp>
            <p:nvSpPr>
              <p:cNvPr id="20" name="TextBox 19">
                <a:extLst>
                  <a:ext uri="{FF2B5EF4-FFF2-40B4-BE49-F238E27FC236}">
                    <a16:creationId xmlns:a16="http://schemas.microsoft.com/office/drawing/2014/main" id="{979A8AD0-C7FE-44C4-AAAF-ED8CB460965E}"/>
                  </a:ext>
                </a:extLst>
              </p:cNvPr>
              <p:cNvSpPr txBox="1">
                <a:spLocks noRot="1" noChangeAspect="1" noMove="1" noResize="1" noEditPoints="1" noAdjustHandles="1" noChangeArrowheads="1" noChangeShapeType="1" noTextEdit="1"/>
              </p:cNvSpPr>
              <p:nvPr/>
            </p:nvSpPr>
            <p:spPr>
              <a:xfrm>
                <a:off x="7139353" y="3603303"/>
                <a:ext cx="597877"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DEDD34C2-C625-49C2-9B80-FD0B68D0B37D}"/>
                  </a:ext>
                </a:extLst>
              </p:cNvPr>
              <p:cNvSpPr txBox="1"/>
              <p:nvPr/>
            </p:nvSpPr>
            <p:spPr>
              <a:xfrm>
                <a:off x="5712497" y="3864913"/>
                <a:ext cx="5978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solidFill>
                                <a:srgbClr val="FF0000"/>
                              </a:solidFill>
                              <a:latin typeface="Cambria Math" panose="02040503050406030204" pitchFamily="18" charset="0"/>
                            </a:rPr>
                          </m:ctrlPr>
                        </m:accPr>
                        <m:e>
                          <m:r>
                            <a:rPr lang="en-US" sz="2800" b="0" i="1" smtClean="0">
                              <a:solidFill>
                                <a:srgbClr val="FF0000"/>
                              </a:solidFill>
                              <a:latin typeface="Cambria Math" panose="02040503050406030204" pitchFamily="18" charset="0"/>
                            </a:rPr>
                            <m:t>𝑦</m:t>
                          </m:r>
                        </m:e>
                      </m:acc>
                    </m:oMath>
                  </m:oMathPara>
                </a14:m>
                <a:endParaRPr lang="en-US" dirty="0"/>
              </a:p>
            </p:txBody>
          </p:sp>
        </mc:Choice>
        <mc:Fallback xmlns="">
          <p:sp>
            <p:nvSpPr>
              <p:cNvPr id="21" name="TextBox 20">
                <a:extLst>
                  <a:ext uri="{FF2B5EF4-FFF2-40B4-BE49-F238E27FC236}">
                    <a16:creationId xmlns:a16="http://schemas.microsoft.com/office/drawing/2014/main" id="{DEDD34C2-C625-49C2-9B80-FD0B68D0B37D}"/>
                  </a:ext>
                </a:extLst>
              </p:cNvPr>
              <p:cNvSpPr txBox="1">
                <a:spLocks noRot="1" noChangeAspect="1" noMove="1" noResize="1" noEditPoints="1" noAdjustHandles="1" noChangeArrowheads="1" noChangeShapeType="1" noTextEdit="1"/>
              </p:cNvSpPr>
              <p:nvPr/>
            </p:nvSpPr>
            <p:spPr>
              <a:xfrm>
                <a:off x="5712497" y="3864913"/>
                <a:ext cx="597877"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8327B69D-C2BD-4329-A047-E0B700AAE69F}"/>
                  </a:ext>
                </a:extLst>
              </p:cNvPr>
              <p:cNvSpPr txBox="1"/>
              <p:nvPr/>
            </p:nvSpPr>
            <p:spPr>
              <a:xfrm>
                <a:off x="10271129" y="3167390"/>
                <a:ext cx="5978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solidFill>
                                <a:schemeClr val="accent4"/>
                              </a:solidFill>
                              <a:latin typeface="Cambria Math" panose="02040503050406030204" pitchFamily="18" charset="0"/>
                            </a:rPr>
                          </m:ctrlPr>
                        </m:sSubPr>
                        <m:e>
                          <m:r>
                            <a:rPr lang="en-US" sz="2800" b="0" i="1" smtClean="0">
                              <a:solidFill>
                                <a:schemeClr val="accent4"/>
                              </a:solidFill>
                              <a:latin typeface="Cambria Math" panose="02040503050406030204" pitchFamily="18" charset="0"/>
                            </a:rPr>
                            <m:t>𝑋</m:t>
                          </m:r>
                        </m:e>
                        <m:sub>
                          <m:r>
                            <a:rPr lang="en-US" sz="2800" b="0" i="1" smtClean="0">
                              <a:solidFill>
                                <a:schemeClr val="accent4"/>
                              </a:solidFill>
                              <a:latin typeface="Cambria Math" panose="02040503050406030204" pitchFamily="18" charset="0"/>
                            </a:rPr>
                            <m:t>𝑉𝑒h𝑖𝑐𝑙𝑒</m:t>
                          </m:r>
                        </m:sub>
                      </m:sSub>
                    </m:oMath>
                  </m:oMathPara>
                </a14:m>
                <a:endParaRPr lang="en-US" dirty="0"/>
              </a:p>
            </p:txBody>
          </p:sp>
        </mc:Choice>
        <mc:Fallback xmlns="">
          <p:sp>
            <p:nvSpPr>
              <p:cNvPr id="30" name="TextBox 29">
                <a:extLst>
                  <a:ext uri="{FF2B5EF4-FFF2-40B4-BE49-F238E27FC236}">
                    <a16:creationId xmlns:a16="http://schemas.microsoft.com/office/drawing/2014/main" id="{8327B69D-C2BD-4329-A047-E0B700AAE69F}"/>
                  </a:ext>
                </a:extLst>
              </p:cNvPr>
              <p:cNvSpPr txBox="1">
                <a:spLocks noRot="1" noChangeAspect="1" noMove="1" noResize="1" noEditPoints="1" noAdjustHandles="1" noChangeArrowheads="1" noChangeShapeType="1" noTextEdit="1"/>
              </p:cNvSpPr>
              <p:nvPr/>
            </p:nvSpPr>
            <p:spPr>
              <a:xfrm>
                <a:off x="10271129" y="3167390"/>
                <a:ext cx="597877" cy="523220"/>
              </a:xfrm>
              <a:prstGeom prst="rect">
                <a:avLst/>
              </a:prstGeom>
              <a:blipFill>
                <a:blip r:embed="rId6"/>
                <a:stretch>
                  <a:fillRect r="-103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F553E88C-2FA9-4484-B9E2-21686C04E423}"/>
                  </a:ext>
                </a:extLst>
              </p:cNvPr>
              <p:cNvSpPr txBox="1"/>
              <p:nvPr/>
            </p:nvSpPr>
            <p:spPr>
              <a:xfrm>
                <a:off x="5114620" y="848380"/>
                <a:ext cx="5978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solidFill>
                                <a:schemeClr val="accent4"/>
                              </a:solidFill>
                              <a:latin typeface="Cambria Math" panose="02040503050406030204" pitchFamily="18" charset="0"/>
                            </a:rPr>
                          </m:ctrlPr>
                        </m:sSubPr>
                        <m:e>
                          <m:r>
                            <a:rPr lang="en-US" sz="2800" b="0" i="1" smtClean="0">
                              <a:solidFill>
                                <a:schemeClr val="accent4"/>
                              </a:solidFill>
                              <a:latin typeface="Cambria Math" panose="02040503050406030204" pitchFamily="18" charset="0"/>
                            </a:rPr>
                            <m:t>𝑌</m:t>
                          </m:r>
                        </m:e>
                        <m:sub>
                          <m:r>
                            <a:rPr lang="en-US" sz="2800" b="0" i="1" smtClean="0">
                              <a:solidFill>
                                <a:schemeClr val="accent4"/>
                              </a:solidFill>
                              <a:latin typeface="Cambria Math" panose="02040503050406030204" pitchFamily="18" charset="0"/>
                            </a:rPr>
                            <m:t>𝑉𝑒h𝑖𝑐𝑙𝑒</m:t>
                          </m:r>
                        </m:sub>
                      </m:sSub>
                    </m:oMath>
                  </m:oMathPara>
                </a14:m>
                <a:endParaRPr lang="en-US" dirty="0"/>
              </a:p>
            </p:txBody>
          </p:sp>
        </mc:Choice>
        <mc:Fallback xmlns="">
          <p:sp>
            <p:nvSpPr>
              <p:cNvPr id="31" name="TextBox 30">
                <a:extLst>
                  <a:ext uri="{FF2B5EF4-FFF2-40B4-BE49-F238E27FC236}">
                    <a16:creationId xmlns:a16="http://schemas.microsoft.com/office/drawing/2014/main" id="{F553E88C-2FA9-4484-B9E2-21686C04E423}"/>
                  </a:ext>
                </a:extLst>
              </p:cNvPr>
              <p:cNvSpPr txBox="1">
                <a:spLocks noRot="1" noChangeAspect="1" noMove="1" noResize="1" noEditPoints="1" noAdjustHandles="1" noChangeArrowheads="1" noChangeShapeType="1" noTextEdit="1"/>
              </p:cNvSpPr>
              <p:nvPr/>
            </p:nvSpPr>
            <p:spPr>
              <a:xfrm>
                <a:off x="5114620" y="848380"/>
                <a:ext cx="597877" cy="523220"/>
              </a:xfrm>
              <a:prstGeom prst="rect">
                <a:avLst/>
              </a:prstGeom>
              <a:blipFill>
                <a:blip r:embed="rId7"/>
                <a:stretch>
                  <a:fillRect r="-93878"/>
                </a:stretch>
              </a:blipFill>
            </p:spPr>
            <p:txBody>
              <a:bodyPr/>
              <a:lstStyle/>
              <a:p>
                <a:r>
                  <a:rPr lang="en-US">
                    <a:noFill/>
                  </a:rPr>
                  <a:t> </a:t>
                </a:r>
              </a:p>
            </p:txBody>
          </p:sp>
        </mc:Fallback>
      </mc:AlternateContent>
    </p:spTree>
    <p:extLst>
      <p:ext uri="{BB962C8B-B14F-4D97-AF65-F5344CB8AC3E}">
        <p14:creationId xmlns:p14="http://schemas.microsoft.com/office/powerpoint/2010/main" val="2292006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fade">
                                      <p:cBhvr>
                                        <p:cTn id="3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30" grpId="0"/>
      <p:bldP spid="3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8BE3F-D587-458B-BC15-4E8CB1F6CEEC}"/>
              </a:ext>
            </a:extLst>
          </p:cNvPr>
          <p:cNvSpPr>
            <a:spLocks noGrp="1"/>
          </p:cNvSpPr>
          <p:nvPr>
            <p:ph type="title"/>
          </p:nvPr>
        </p:nvSpPr>
        <p:spPr/>
        <p:txBody>
          <a:bodyPr/>
          <a:lstStyle/>
          <a:p>
            <a:r>
              <a:rPr lang="en-US" dirty="0"/>
              <a:t>Looking at the Project</a:t>
            </a:r>
          </a:p>
        </p:txBody>
      </p:sp>
      <p:pic>
        <p:nvPicPr>
          <p:cNvPr id="4" name="Picture 3">
            <a:extLst>
              <a:ext uri="{FF2B5EF4-FFF2-40B4-BE49-F238E27FC236}">
                <a16:creationId xmlns:a16="http://schemas.microsoft.com/office/drawing/2014/main" id="{6E20533E-32D1-44E9-84FB-6E99EFCA9A34}"/>
              </a:ext>
            </a:extLst>
          </p:cNvPr>
          <p:cNvPicPr>
            <a:picLocks noChangeAspect="1"/>
          </p:cNvPicPr>
          <p:nvPr/>
        </p:nvPicPr>
        <p:blipFill rotWithShape="1">
          <a:blip r:embed="rId2">
            <a:duotone>
              <a:schemeClr val="accent2">
                <a:shade val="45000"/>
                <a:satMod val="135000"/>
              </a:schemeClr>
              <a:prstClr val="white"/>
            </a:duotone>
          </a:blip>
          <a:srcRect l="1978" t="12632" b="17138"/>
          <a:stretch/>
        </p:blipFill>
        <p:spPr>
          <a:xfrm>
            <a:off x="3588774" y="2094270"/>
            <a:ext cx="4676182" cy="3441291"/>
          </a:xfrm>
          <a:prstGeom prst="rect">
            <a:avLst/>
          </a:prstGeom>
        </p:spPr>
      </p:pic>
      <p:cxnSp>
        <p:nvCxnSpPr>
          <p:cNvPr id="5" name="Straight Arrow Connector 4">
            <a:extLst>
              <a:ext uri="{FF2B5EF4-FFF2-40B4-BE49-F238E27FC236}">
                <a16:creationId xmlns:a16="http://schemas.microsoft.com/office/drawing/2014/main" id="{3D1066B1-800E-46B3-8C2D-2753D6A0802E}"/>
              </a:ext>
            </a:extLst>
          </p:cNvPr>
          <p:cNvCxnSpPr>
            <a:cxnSpLocks/>
          </p:cNvCxnSpPr>
          <p:nvPr/>
        </p:nvCxnSpPr>
        <p:spPr bwMode="auto">
          <a:xfrm flipV="1">
            <a:off x="2813830" y="1433225"/>
            <a:ext cx="1696371" cy="3083504"/>
          </a:xfrm>
          <a:prstGeom prst="straightConnector1">
            <a:avLst/>
          </a:prstGeom>
          <a:solidFill>
            <a:schemeClr val="accent1"/>
          </a:solidFill>
          <a:ln w="57150" cap="flat" cmpd="sng" algn="ctr">
            <a:solidFill>
              <a:schemeClr val="tx1"/>
            </a:solidFill>
            <a:prstDash val="solid"/>
            <a:round/>
            <a:headEnd type="none" w="med" len="med"/>
            <a:tailEnd type="triangle"/>
          </a:ln>
          <a:effectLst/>
        </p:spPr>
      </p:cxnSp>
      <p:sp>
        <p:nvSpPr>
          <p:cNvPr id="56" name="Rectangle: Rounded Corners 55">
            <a:extLst>
              <a:ext uri="{FF2B5EF4-FFF2-40B4-BE49-F238E27FC236}">
                <a16:creationId xmlns:a16="http://schemas.microsoft.com/office/drawing/2014/main" id="{3C1ED36A-71BA-4F4C-AFC1-9DC418448919}"/>
              </a:ext>
            </a:extLst>
          </p:cNvPr>
          <p:cNvSpPr/>
          <p:nvPr/>
        </p:nvSpPr>
        <p:spPr bwMode="auto">
          <a:xfrm rot="20776504">
            <a:off x="6580803" y="3510780"/>
            <a:ext cx="727587" cy="282958"/>
          </a:xfrm>
          <a:prstGeom prst="roundRect">
            <a:avLst>
              <a:gd name="adj" fmla="val 34080"/>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45 Helvetica Light" pitchFamily="-110" charset="0"/>
              <a:ea typeface="Geneva" pitchFamily="-110" charset="-128"/>
              <a:cs typeface="Geneva" pitchFamily="-110" charset="-128"/>
            </a:endParaRPr>
          </a:p>
        </p:txBody>
      </p:sp>
      <p:cxnSp>
        <p:nvCxnSpPr>
          <p:cNvPr id="6" name="Straight Arrow Connector 5">
            <a:extLst>
              <a:ext uri="{FF2B5EF4-FFF2-40B4-BE49-F238E27FC236}">
                <a16:creationId xmlns:a16="http://schemas.microsoft.com/office/drawing/2014/main" id="{762DE6F4-6958-4F51-843B-A36B53FC31D0}"/>
              </a:ext>
            </a:extLst>
          </p:cNvPr>
          <p:cNvCxnSpPr>
            <a:cxnSpLocks/>
          </p:cNvCxnSpPr>
          <p:nvPr/>
        </p:nvCxnSpPr>
        <p:spPr bwMode="auto">
          <a:xfrm>
            <a:off x="2796851" y="4512637"/>
            <a:ext cx="3367975" cy="1447054"/>
          </a:xfrm>
          <a:prstGeom prst="straightConnector1">
            <a:avLst/>
          </a:prstGeom>
          <a:solidFill>
            <a:schemeClr val="accent1"/>
          </a:solidFill>
          <a:ln w="57150"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3705BEA0-CA4D-4798-A3E9-C481B58931E6}"/>
              </a:ext>
            </a:extLst>
          </p:cNvPr>
          <p:cNvCxnSpPr>
            <a:cxnSpLocks/>
          </p:cNvCxnSpPr>
          <p:nvPr/>
        </p:nvCxnSpPr>
        <p:spPr bwMode="auto">
          <a:xfrm flipV="1">
            <a:off x="5885738" y="868751"/>
            <a:ext cx="5" cy="2805731"/>
          </a:xfrm>
          <a:prstGeom prst="straightConnector1">
            <a:avLst/>
          </a:prstGeom>
          <a:solidFill>
            <a:schemeClr val="accent1"/>
          </a:solidFill>
          <a:ln w="57150" cap="flat" cmpd="sng" algn="ctr">
            <a:solidFill>
              <a:schemeClr val="accent4"/>
            </a:solidFill>
            <a:prstDash val="solid"/>
            <a:round/>
            <a:headEnd type="none" w="med" len="med"/>
            <a:tailEnd type="triangle"/>
          </a:ln>
          <a:effectLst/>
        </p:spPr>
      </p:cxnSp>
      <p:cxnSp>
        <p:nvCxnSpPr>
          <p:cNvPr id="9" name="Straight Arrow Connector 8">
            <a:extLst>
              <a:ext uri="{FF2B5EF4-FFF2-40B4-BE49-F238E27FC236}">
                <a16:creationId xmlns:a16="http://schemas.microsoft.com/office/drawing/2014/main" id="{3E22E5E6-35E0-4EB7-8DD1-7F35F3135073}"/>
              </a:ext>
            </a:extLst>
          </p:cNvPr>
          <p:cNvCxnSpPr>
            <a:cxnSpLocks/>
          </p:cNvCxnSpPr>
          <p:nvPr/>
        </p:nvCxnSpPr>
        <p:spPr bwMode="auto">
          <a:xfrm flipV="1">
            <a:off x="5885741" y="3653170"/>
            <a:ext cx="4035007" cy="21312"/>
          </a:xfrm>
          <a:prstGeom prst="straightConnector1">
            <a:avLst/>
          </a:prstGeom>
          <a:solidFill>
            <a:schemeClr val="accent1"/>
          </a:solidFill>
          <a:ln w="57150" cap="flat" cmpd="sng" algn="ctr">
            <a:solidFill>
              <a:schemeClr val="accent4"/>
            </a:solidFill>
            <a:prstDash val="solid"/>
            <a:round/>
            <a:headEnd type="none" w="med" len="med"/>
            <a:tailEnd type="triangle"/>
          </a:ln>
          <a:effectLst/>
        </p:spPr>
      </p:cxnSp>
      <p:sp>
        <p:nvSpPr>
          <p:cNvPr id="54" name="Rectangle 53">
            <a:extLst>
              <a:ext uri="{FF2B5EF4-FFF2-40B4-BE49-F238E27FC236}">
                <a16:creationId xmlns:a16="http://schemas.microsoft.com/office/drawing/2014/main" id="{AC906B97-9C1F-4C96-AE6B-2FBD703934C4}"/>
              </a:ext>
            </a:extLst>
          </p:cNvPr>
          <p:cNvSpPr/>
          <p:nvPr/>
        </p:nvSpPr>
        <p:spPr bwMode="auto">
          <a:xfrm>
            <a:off x="5205754" y="3633506"/>
            <a:ext cx="1539175" cy="62477"/>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45 Helvetica Light" pitchFamily="-110" charset="0"/>
              <a:ea typeface="Geneva" pitchFamily="-110" charset="-128"/>
              <a:cs typeface="Geneva" pitchFamily="-110" charset="-128"/>
            </a:endParaRPr>
          </a:p>
        </p:txBody>
      </p:sp>
      <p:cxnSp>
        <p:nvCxnSpPr>
          <p:cNvPr id="10" name="Straight Arrow Connector 9">
            <a:extLst>
              <a:ext uri="{FF2B5EF4-FFF2-40B4-BE49-F238E27FC236}">
                <a16:creationId xmlns:a16="http://schemas.microsoft.com/office/drawing/2014/main" id="{1E9985F7-B6EC-40FD-AD37-562F5026A506}"/>
              </a:ext>
            </a:extLst>
          </p:cNvPr>
          <p:cNvCxnSpPr>
            <a:cxnSpLocks/>
          </p:cNvCxnSpPr>
          <p:nvPr/>
        </p:nvCxnSpPr>
        <p:spPr bwMode="auto">
          <a:xfrm flipV="1">
            <a:off x="5885740" y="3663826"/>
            <a:ext cx="2017503" cy="10753"/>
          </a:xfrm>
          <a:prstGeom prst="straightConnector1">
            <a:avLst/>
          </a:prstGeom>
          <a:solidFill>
            <a:schemeClr val="accent1"/>
          </a:solidFill>
          <a:ln w="57150" cap="flat" cmpd="sng" algn="ctr">
            <a:solidFill>
              <a:schemeClr val="accent1">
                <a:lumMod val="60000"/>
                <a:lumOff val="40000"/>
              </a:schemeClr>
            </a:solidFill>
            <a:prstDash val="solid"/>
            <a:round/>
            <a:headEnd type="none" w="med" len="med"/>
            <a:tailEnd type="triangle"/>
          </a:ln>
          <a:effectLst/>
        </p:spPr>
      </p:cxnSp>
      <p:cxnSp>
        <p:nvCxnSpPr>
          <p:cNvPr id="11" name="Straight Arrow Connector 10">
            <a:extLst>
              <a:ext uri="{FF2B5EF4-FFF2-40B4-BE49-F238E27FC236}">
                <a16:creationId xmlns:a16="http://schemas.microsoft.com/office/drawing/2014/main" id="{96DA9433-B782-4B8B-9413-A5513522DF8B}"/>
              </a:ext>
            </a:extLst>
          </p:cNvPr>
          <p:cNvCxnSpPr>
            <a:cxnSpLocks/>
          </p:cNvCxnSpPr>
          <p:nvPr/>
        </p:nvCxnSpPr>
        <p:spPr bwMode="auto">
          <a:xfrm flipH="1" flipV="1">
            <a:off x="5885739" y="2526891"/>
            <a:ext cx="3" cy="1178925"/>
          </a:xfrm>
          <a:prstGeom prst="straightConnector1">
            <a:avLst/>
          </a:prstGeom>
          <a:solidFill>
            <a:schemeClr val="accent1"/>
          </a:solidFill>
          <a:ln w="57150" cap="flat" cmpd="sng" algn="ctr">
            <a:solidFill>
              <a:schemeClr val="accent1">
                <a:lumMod val="60000"/>
                <a:lumOff val="40000"/>
              </a:schemeClr>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5D77E36-5BE7-4465-90BB-709D8AA1B187}"/>
                  </a:ext>
                </a:extLst>
              </p:cNvPr>
              <p:cNvSpPr txBox="1"/>
              <p:nvPr/>
            </p:nvSpPr>
            <p:spPr>
              <a:xfrm>
                <a:off x="7682438" y="3616682"/>
                <a:ext cx="5978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solidFill>
                                <a:srgbClr val="FF0000"/>
                              </a:solidFill>
                              <a:latin typeface="Cambria Math" panose="02040503050406030204" pitchFamily="18" charset="0"/>
                            </a:rPr>
                          </m:ctrlPr>
                        </m:accPr>
                        <m:e>
                          <m:r>
                            <a:rPr lang="en-US" sz="2800" b="0" i="1" smtClean="0">
                              <a:solidFill>
                                <a:srgbClr val="FF0000"/>
                              </a:solidFill>
                              <a:latin typeface="Cambria Math" panose="02040503050406030204" pitchFamily="18" charset="0"/>
                            </a:rPr>
                            <m:t>𝑥</m:t>
                          </m:r>
                        </m:e>
                      </m:acc>
                    </m:oMath>
                  </m:oMathPara>
                </a14:m>
                <a:endParaRPr lang="en-US" dirty="0"/>
              </a:p>
            </p:txBody>
          </p:sp>
        </mc:Choice>
        <mc:Fallback xmlns="">
          <p:sp>
            <p:nvSpPr>
              <p:cNvPr id="12" name="TextBox 11">
                <a:extLst>
                  <a:ext uri="{FF2B5EF4-FFF2-40B4-BE49-F238E27FC236}">
                    <a16:creationId xmlns:a16="http://schemas.microsoft.com/office/drawing/2014/main" id="{25D77E36-5BE7-4465-90BB-709D8AA1B187}"/>
                  </a:ext>
                </a:extLst>
              </p:cNvPr>
              <p:cNvSpPr txBox="1">
                <a:spLocks noRot="1" noChangeAspect="1" noMove="1" noResize="1" noEditPoints="1" noAdjustHandles="1" noChangeArrowheads="1" noChangeShapeType="1" noTextEdit="1"/>
              </p:cNvSpPr>
              <p:nvPr/>
            </p:nvSpPr>
            <p:spPr>
              <a:xfrm>
                <a:off x="7682438" y="3616682"/>
                <a:ext cx="597877" cy="523220"/>
              </a:xfrm>
              <a:prstGeom prst="rect">
                <a:avLst/>
              </a:prstGeom>
              <a:blipFill>
                <a:blip r:embed="rId3"/>
                <a:stretch>
                  <a:fillRect/>
                </a:stretch>
              </a:blipFill>
            </p:spPr>
            <p:txBody>
              <a:bodyPr/>
              <a:lstStyle/>
              <a:p>
                <a:r>
                  <a:rPr lang="en-US">
                    <a:noFill/>
                  </a:rPr>
                  <a:t> </a:t>
                </a:r>
              </a:p>
            </p:txBody>
          </p:sp>
        </mc:Fallback>
      </mc:AlternateContent>
      <p:sp>
        <p:nvSpPr>
          <p:cNvPr id="51" name="Rectangle: Rounded Corners 50">
            <a:extLst>
              <a:ext uri="{FF2B5EF4-FFF2-40B4-BE49-F238E27FC236}">
                <a16:creationId xmlns:a16="http://schemas.microsoft.com/office/drawing/2014/main" id="{354C4BBC-98D7-4E49-BEFE-155D92F11932}"/>
              </a:ext>
            </a:extLst>
          </p:cNvPr>
          <p:cNvSpPr/>
          <p:nvPr/>
        </p:nvSpPr>
        <p:spPr bwMode="auto">
          <a:xfrm>
            <a:off x="4644396" y="3522347"/>
            <a:ext cx="727587" cy="282958"/>
          </a:xfrm>
          <a:prstGeom prst="roundRect">
            <a:avLst>
              <a:gd name="adj" fmla="val 34080"/>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45 Helvetica Light" pitchFamily="-110" charset="0"/>
              <a:ea typeface="Geneva" pitchFamily="-110" charset="-128"/>
              <a:cs typeface="Geneva" pitchFamily="-110" charset="-128"/>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E36C6E6-D9CD-4BEC-8862-8E96F0EADAB2}"/>
                  </a:ext>
                </a:extLst>
              </p:cNvPr>
              <p:cNvSpPr txBox="1"/>
              <p:nvPr/>
            </p:nvSpPr>
            <p:spPr>
              <a:xfrm>
                <a:off x="5302124" y="2350566"/>
                <a:ext cx="5978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solidFill>
                                <a:srgbClr val="FF0000"/>
                              </a:solidFill>
                              <a:latin typeface="Cambria Math" panose="02040503050406030204" pitchFamily="18" charset="0"/>
                            </a:rPr>
                          </m:ctrlPr>
                        </m:accPr>
                        <m:e>
                          <m:r>
                            <a:rPr lang="en-US" sz="2800" b="0" i="1" smtClean="0">
                              <a:solidFill>
                                <a:srgbClr val="FF0000"/>
                              </a:solidFill>
                              <a:latin typeface="Cambria Math" panose="02040503050406030204" pitchFamily="18" charset="0"/>
                            </a:rPr>
                            <m:t>𝑦</m:t>
                          </m:r>
                        </m:e>
                      </m:acc>
                    </m:oMath>
                  </m:oMathPara>
                </a14:m>
                <a:endParaRPr lang="en-US" dirty="0"/>
              </a:p>
            </p:txBody>
          </p:sp>
        </mc:Choice>
        <mc:Fallback xmlns="">
          <p:sp>
            <p:nvSpPr>
              <p:cNvPr id="13" name="TextBox 12">
                <a:extLst>
                  <a:ext uri="{FF2B5EF4-FFF2-40B4-BE49-F238E27FC236}">
                    <a16:creationId xmlns:a16="http://schemas.microsoft.com/office/drawing/2014/main" id="{3E36C6E6-D9CD-4BEC-8862-8E96F0EADAB2}"/>
                  </a:ext>
                </a:extLst>
              </p:cNvPr>
              <p:cNvSpPr txBox="1">
                <a:spLocks noRot="1" noChangeAspect="1" noMove="1" noResize="1" noEditPoints="1" noAdjustHandles="1" noChangeArrowheads="1" noChangeShapeType="1" noTextEdit="1"/>
              </p:cNvSpPr>
              <p:nvPr/>
            </p:nvSpPr>
            <p:spPr>
              <a:xfrm>
                <a:off x="5302124" y="2350566"/>
                <a:ext cx="597877"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B96737C-8654-43B1-B41F-70DFDC98F57B}"/>
                  </a:ext>
                </a:extLst>
              </p:cNvPr>
              <p:cNvSpPr txBox="1"/>
              <p:nvPr/>
            </p:nvSpPr>
            <p:spPr>
              <a:xfrm>
                <a:off x="9701695" y="3029687"/>
                <a:ext cx="5978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solidFill>
                                <a:schemeClr val="accent4"/>
                              </a:solidFill>
                              <a:latin typeface="Cambria Math" panose="02040503050406030204" pitchFamily="18" charset="0"/>
                            </a:rPr>
                          </m:ctrlPr>
                        </m:sSubPr>
                        <m:e>
                          <m:r>
                            <a:rPr lang="en-US" sz="2800" b="0" i="1" smtClean="0">
                              <a:solidFill>
                                <a:schemeClr val="accent4"/>
                              </a:solidFill>
                              <a:latin typeface="Cambria Math" panose="02040503050406030204" pitchFamily="18" charset="0"/>
                            </a:rPr>
                            <m:t>𝑋</m:t>
                          </m:r>
                        </m:e>
                        <m:sub>
                          <m:r>
                            <a:rPr lang="en-US" sz="2800" b="0" i="1" smtClean="0">
                              <a:solidFill>
                                <a:schemeClr val="accent4"/>
                              </a:solidFill>
                              <a:latin typeface="Cambria Math" panose="02040503050406030204" pitchFamily="18" charset="0"/>
                            </a:rPr>
                            <m:t>𝑉𝑒h𝑖𝑐𝑙𝑒</m:t>
                          </m:r>
                        </m:sub>
                      </m:sSub>
                    </m:oMath>
                  </m:oMathPara>
                </a14:m>
                <a:endParaRPr lang="en-US" dirty="0"/>
              </a:p>
            </p:txBody>
          </p:sp>
        </mc:Choice>
        <mc:Fallback xmlns="">
          <p:sp>
            <p:nvSpPr>
              <p:cNvPr id="14" name="TextBox 13">
                <a:extLst>
                  <a:ext uri="{FF2B5EF4-FFF2-40B4-BE49-F238E27FC236}">
                    <a16:creationId xmlns:a16="http://schemas.microsoft.com/office/drawing/2014/main" id="{2B96737C-8654-43B1-B41F-70DFDC98F57B}"/>
                  </a:ext>
                </a:extLst>
              </p:cNvPr>
              <p:cNvSpPr txBox="1">
                <a:spLocks noRot="1" noChangeAspect="1" noMove="1" noResize="1" noEditPoints="1" noAdjustHandles="1" noChangeArrowheads="1" noChangeShapeType="1" noTextEdit="1"/>
              </p:cNvSpPr>
              <p:nvPr/>
            </p:nvSpPr>
            <p:spPr>
              <a:xfrm>
                <a:off x="9701695" y="3029687"/>
                <a:ext cx="597877" cy="523220"/>
              </a:xfrm>
              <a:prstGeom prst="rect">
                <a:avLst/>
              </a:prstGeom>
              <a:blipFill>
                <a:blip r:embed="rId5"/>
                <a:stretch>
                  <a:fillRect r="-1020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AA30F6D-747E-4BA5-8633-A922B170BDC7}"/>
                  </a:ext>
                </a:extLst>
              </p:cNvPr>
              <p:cNvSpPr txBox="1"/>
              <p:nvPr/>
            </p:nvSpPr>
            <p:spPr>
              <a:xfrm>
                <a:off x="5982926" y="910005"/>
                <a:ext cx="5978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solidFill>
                                <a:schemeClr val="accent4"/>
                              </a:solidFill>
                              <a:latin typeface="Cambria Math" panose="02040503050406030204" pitchFamily="18" charset="0"/>
                            </a:rPr>
                          </m:ctrlPr>
                        </m:sSubPr>
                        <m:e>
                          <m:r>
                            <a:rPr lang="en-US" sz="2800" b="0" i="1" smtClean="0">
                              <a:solidFill>
                                <a:schemeClr val="accent4"/>
                              </a:solidFill>
                              <a:latin typeface="Cambria Math" panose="02040503050406030204" pitchFamily="18" charset="0"/>
                            </a:rPr>
                            <m:t>𝑌</m:t>
                          </m:r>
                        </m:e>
                        <m:sub>
                          <m:r>
                            <a:rPr lang="en-US" sz="2800" b="0" i="1" smtClean="0">
                              <a:solidFill>
                                <a:schemeClr val="accent4"/>
                              </a:solidFill>
                              <a:latin typeface="Cambria Math" panose="02040503050406030204" pitchFamily="18" charset="0"/>
                            </a:rPr>
                            <m:t>𝑉𝑒h𝑖𝑐𝑙𝑒</m:t>
                          </m:r>
                        </m:sub>
                      </m:sSub>
                    </m:oMath>
                  </m:oMathPara>
                </a14:m>
                <a:endParaRPr lang="en-US" dirty="0"/>
              </a:p>
            </p:txBody>
          </p:sp>
        </mc:Choice>
        <mc:Fallback xmlns="">
          <p:sp>
            <p:nvSpPr>
              <p:cNvPr id="15" name="TextBox 14">
                <a:extLst>
                  <a:ext uri="{FF2B5EF4-FFF2-40B4-BE49-F238E27FC236}">
                    <a16:creationId xmlns:a16="http://schemas.microsoft.com/office/drawing/2014/main" id="{CAA30F6D-747E-4BA5-8633-A922B170BDC7}"/>
                  </a:ext>
                </a:extLst>
              </p:cNvPr>
              <p:cNvSpPr txBox="1">
                <a:spLocks noRot="1" noChangeAspect="1" noMove="1" noResize="1" noEditPoints="1" noAdjustHandles="1" noChangeArrowheads="1" noChangeShapeType="1" noTextEdit="1"/>
              </p:cNvSpPr>
              <p:nvPr/>
            </p:nvSpPr>
            <p:spPr>
              <a:xfrm>
                <a:off x="5982926" y="910005"/>
                <a:ext cx="597877" cy="523220"/>
              </a:xfrm>
              <a:prstGeom prst="rect">
                <a:avLst/>
              </a:prstGeom>
              <a:blipFill>
                <a:blip r:embed="rId6"/>
                <a:stretch>
                  <a:fillRect r="-92929"/>
                </a:stretch>
              </a:blipFill>
            </p:spPr>
            <p:txBody>
              <a:bodyPr/>
              <a:lstStyle/>
              <a:p>
                <a:r>
                  <a:rPr lang="en-US">
                    <a:noFill/>
                  </a:rPr>
                  <a:t> </a:t>
                </a:r>
              </a:p>
            </p:txBody>
          </p:sp>
        </mc:Fallback>
      </mc:AlternateContent>
      <p:cxnSp>
        <p:nvCxnSpPr>
          <p:cNvPr id="32" name="Straight Arrow Connector 31">
            <a:extLst>
              <a:ext uri="{FF2B5EF4-FFF2-40B4-BE49-F238E27FC236}">
                <a16:creationId xmlns:a16="http://schemas.microsoft.com/office/drawing/2014/main" id="{502093F8-4BAF-40D6-A622-B635EE4E395F}"/>
              </a:ext>
            </a:extLst>
          </p:cNvPr>
          <p:cNvCxnSpPr>
            <a:cxnSpLocks/>
          </p:cNvCxnSpPr>
          <p:nvPr/>
        </p:nvCxnSpPr>
        <p:spPr bwMode="auto">
          <a:xfrm flipV="1">
            <a:off x="5868016" y="2637286"/>
            <a:ext cx="1906555" cy="1056894"/>
          </a:xfrm>
          <a:prstGeom prst="straightConnector1">
            <a:avLst/>
          </a:prstGeom>
          <a:solidFill>
            <a:schemeClr val="accent1"/>
          </a:solidFill>
          <a:ln w="5715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7C30DBC4-0D48-421F-8267-2BDBBD0B3870}"/>
                  </a:ext>
                </a:extLst>
              </p:cNvPr>
              <p:cNvSpPr txBox="1"/>
              <p:nvPr/>
            </p:nvSpPr>
            <p:spPr>
              <a:xfrm>
                <a:off x="7176694" y="2113968"/>
                <a:ext cx="5978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rPr>
                        <m:t>𝑣</m:t>
                      </m:r>
                    </m:oMath>
                  </m:oMathPara>
                </a14:m>
                <a:endParaRPr lang="en-US" dirty="0">
                  <a:solidFill>
                    <a:schemeClr val="tx1"/>
                  </a:solidFill>
                </a:endParaRPr>
              </a:p>
            </p:txBody>
          </p:sp>
        </mc:Choice>
        <mc:Fallback xmlns="">
          <p:sp>
            <p:nvSpPr>
              <p:cNvPr id="35" name="TextBox 34">
                <a:extLst>
                  <a:ext uri="{FF2B5EF4-FFF2-40B4-BE49-F238E27FC236}">
                    <a16:creationId xmlns:a16="http://schemas.microsoft.com/office/drawing/2014/main" id="{7C30DBC4-0D48-421F-8267-2BDBBD0B3870}"/>
                  </a:ext>
                </a:extLst>
              </p:cNvPr>
              <p:cNvSpPr txBox="1">
                <a:spLocks noRot="1" noChangeAspect="1" noMove="1" noResize="1" noEditPoints="1" noAdjustHandles="1" noChangeArrowheads="1" noChangeShapeType="1" noTextEdit="1"/>
              </p:cNvSpPr>
              <p:nvPr/>
            </p:nvSpPr>
            <p:spPr>
              <a:xfrm>
                <a:off x="7176694" y="2113968"/>
                <a:ext cx="597877" cy="523220"/>
              </a:xfrm>
              <a:prstGeom prst="rect">
                <a:avLst/>
              </a:prstGeom>
              <a:blipFill>
                <a:blip r:embed="rId7"/>
                <a:stretch>
                  <a:fillRect/>
                </a:stretch>
              </a:blipFill>
            </p:spPr>
            <p:txBody>
              <a:bodyPr/>
              <a:lstStyle/>
              <a:p>
                <a:r>
                  <a:rPr lang="en-US">
                    <a:noFill/>
                  </a:rPr>
                  <a:t> </a:t>
                </a:r>
              </a:p>
            </p:txBody>
          </p:sp>
        </mc:Fallback>
      </mc:AlternateContent>
      <p:cxnSp>
        <p:nvCxnSpPr>
          <p:cNvPr id="57" name="Straight Arrow Connector 56">
            <a:extLst>
              <a:ext uri="{FF2B5EF4-FFF2-40B4-BE49-F238E27FC236}">
                <a16:creationId xmlns:a16="http://schemas.microsoft.com/office/drawing/2014/main" id="{A55A0002-E068-4C64-A545-C6BAC94174DC}"/>
              </a:ext>
            </a:extLst>
          </p:cNvPr>
          <p:cNvCxnSpPr>
            <a:cxnSpLocks/>
          </p:cNvCxnSpPr>
          <p:nvPr/>
        </p:nvCxnSpPr>
        <p:spPr bwMode="auto">
          <a:xfrm>
            <a:off x="8632244" y="3674483"/>
            <a:ext cx="1316087" cy="560438"/>
          </a:xfrm>
          <a:prstGeom prst="straightConnector1">
            <a:avLst/>
          </a:prstGeom>
          <a:solidFill>
            <a:schemeClr val="accent1"/>
          </a:solidFill>
          <a:ln w="57150" cap="flat" cmpd="sng" algn="ctr">
            <a:solidFill>
              <a:schemeClr val="tx1"/>
            </a:solidFill>
            <a:prstDash val="sysDot"/>
            <a:round/>
            <a:headEnd type="none" w="med" len="med"/>
            <a:tailEnd type="triangle"/>
          </a:ln>
          <a:effectLst/>
        </p:spPr>
      </p:cxnSp>
      <p:sp>
        <p:nvSpPr>
          <p:cNvPr id="60" name="Arrow: Circular 59">
            <a:extLst>
              <a:ext uri="{FF2B5EF4-FFF2-40B4-BE49-F238E27FC236}">
                <a16:creationId xmlns:a16="http://schemas.microsoft.com/office/drawing/2014/main" id="{879723B1-0707-4EFC-A536-47111E3BB30D}"/>
              </a:ext>
            </a:extLst>
          </p:cNvPr>
          <p:cNvSpPr/>
          <p:nvPr/>
        </p:nvSpPr>
        <p:spPr bwMode="auto">
          <a:xfrm rot="5400000">
            <a:off x="9720201" y="3739216"/>
            <a:ext cx="434084" cy="367288"/>
          </a:xfrm>
          <a:prstGeom prst="circularArrow">
            <a:avLst>
              <a:gd name="adj1" fmla="val 0"/>
              <a:gd name="adj2" fmla="val 428390"/>
              <a:gd name="adj3" fmla="val 21265084"/>
              <a:gd name="adj4" fmla="val 10800000"/>
              <a:gd name="adj5" fmla="val 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45 Helvetica Light" pitchFamily="-110" charset="0"/>
              <a:ea typeface="Geneva" pitchFamily="-110" charset="-128"/>
              <a:cs typeface="Geneva" pitchFamily="-110" charset="-128"/>
            </a:endParaRPr>
          </a:p>
        </p:txBody>
      </p:sp>
      <p:sp>
        <p:nvSpPr>
          <p:cNvPr id="63" name="TextBox 62">
            <a:extLst>
              <a:ext uri="{FF2B5EF4-FFF2-40B4-BE49-F238E27FC236}">
                <a16:creationId xmlns:a16="http://schemas.microsoft.com/office/drawing/2014/main" id="{D2F9ADAD-A77E-4964-ACF8-D982058CCAE8}"/>
              </a:ext>
            </a:extLst>
          </p:cNvPr>
          <p:cNvSpPr txBox="1"/>
          <p:nvPr/>
        </p:nvSpPr>
        <p:spPr>
          <a:xfrm>
            <a:off x="10114560" y="3633384"/>
            <a:ext cx="597877" cy="461665"/>
          </a:xfrm>
          <a:prstGeom prst="rect">
            <a:avLst/>
          </a:prstGeom>
          <a:noFill/>
        </p:spPr>
        <p:txBody>
          <a:bodyPr wrap="square" rtlCol="0">
            <a:spAutoFit/>
          </a:bodyPr>
          <a:lstStyle/>
          <a:p>
            <a:r>
              <a:rPr lang="en-US" sz="2400" i="1" dirty="0">
                <a:latin typeface="Cambria Math" panose="02040503050406030204" pitchFamily="18" charset="0"/>
                <a:ea typeface="Cambria Math" panose="02040503050406030204" pitchFamily="18" charset="0"/>
              </a:rPr>
              <a:t>ψ</a:t>
            </a:r>
          </a:p>
        </p:txBody>
      </p: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0E110CB2-B9D2-4D95-8002-21E787E57B10}"/>
                  </a:ext>
                </a:extLst>
              </p:cNvPr>
              <p:cNvSpPr txBox="1"/>
              <p:nvPr/>
            </p:nvSpPr>
            <p:spPr>
              <a:xfrm>
                <a:off x="6096000" y="5698081"/>
                <a:ext cx="5978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rPr>
                        <m:t>𝑋</m:t>
                      </m:r>
                    </m:oMath>
                  </m:oMathPara>
                </a14:m>
                <a:endParaRPr lang="en-US" dirty="0">
                  <a:solidFill>
                    <a:schemeClr val="tx1"/>
                  </a:solidFill>
                </a:endParaRPr>
              </a:p>
            </p:txBody>
          </p:sp>
        </mc:Choice>
        <mc:Fallback xmlns="">
          <p:sp>
            <p:nvSpPr>
              <p:cNvPr id="64" name="TextBox 63">
                <a:extLst>
                  <a:ext uri="{FF2B5EF4-FFF2-40B4-BE49-F238E27FC236}">
                    <a16:creationId xmlns:a16="http://schemas.microsoft.com/office/drawing/2014/main" id="{0E110CB2-B9D2-4D95-8002-21E787E57B10}"/>
                  </a:ext>
                </a:extLst>
              </p:cNvPr>
              <p:cNvSpPr txBox="1">
                <a:spLocks noRot="1" noChangeAspect="1" noMove="1" noResize="1" noEditPoints="1" noAdjustHandles="1" noChangeArrowheads="1" noChangeShapeType="1" noTextEdit="1"/>
              </p:cNvSpPr>
              <p:nvPr/>
            </p:nvSpPr>
            <p:spPr>
              <a:xfrm>
                <a:off x="6096000" y="5698081"/>
                <a:ext cx="597877"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CD56FEFC-2F48-4599-8FA6-1A013762EC5E}"/>
                  </a:ext>
                </a:extLst>
              </p:cNvPr>
              <p:cNvSpPr txBox="1"/>
              <p:nvPr/>
            </p:nvSpPr>
            <p:spPr>
              <a:xfrm>
                <a:off x="4440698" y="1386938"/>
                <a:ext cx="5978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rPr>
                        <m:t>𝑌</m:t>
                      </m:r>
                    </m:oMath>
                  </m:oMathPara>
                </a14:m>
                <a:endParaRPr lang="en-US" dirty="0">
                  <a:solidFill>
                    <a:schemeClr val="tx1"/>
                  </a:solidFill>
                </a:endParaRPr>
              </a:p>
            </p:txBody>
          </p:sp>
        </mc:Choice>
        <mc:Fallback xmlns="">
          <p:sp>
            <p:nvSpPr>
              <p:cNvPr id="65" name="TextBox 64">
                <a:extLst>
                  <a:ext uri="{FF2B5EF4-FFF2-40B4-BE49-F238E27FC236}">
                    <a16:creationId xmlns:a16="http://schemas.microsoft.com/office/drawing/2014/main" id="{CD56FEFC-2F48-4599-8FA6-1A013762EC5E}"/>
                  </a:ext>
                </a:extLst>
              </p:cNvPr>
              <p:cNvSpPr txBox="1">
                <a:spLocks noRot="1" noChangeAspect="1" noMove="1" noResize="1" noEditPoints="1" noAdjustHandles="1" noChangeArrowheads="1" noChangeShapeType="1" noTextEdit="1"/>
              </p:cNvSpPr>
              <p:nvPr/>
            </p:nvSpPr>
            <p:spPr>
              <a:xfrm>
                <a:off x="4440698" y="1386938"/>
                <a:ext cx="597877" cy="523220"/>
              </a:xfrm>
              <a:prstGeom prst="rect">
                <a:avLst/>
              </a:prstGeom>
              <a:blipFill>
                <a:blip r:embed="rId9"/>
                <a:stretch>
                  <a:fillRect/>
                </a:stretch>
              </a:blipFill>
            </p:spPr>
            <p:txBody>
              <a:bodyPr/>
              <a:lstStyle/>
              <a:p>
                <a:r>
                  <a:rPr lang="en-US">
                    <a:noFill/>
                  </a:rPr>
                  <a:t> </a:t>
                </a:r>
              </a:p>
            </p:txBody>
          </p:sp>
        </mc:Fallback>
      </mc:AlternateContent>
      <p:sp>
        <p:nvSpPr>
          <p:cNvPr id="77" name="Arrow: Circular 76">
            <a:extLst>
              <a:ext uri="{FF2B5EF4-FFF2-40B4-BE49-F238E27FC236}">
                <a16:creationId xmlns:a16="http://schemas.microsoft.com/office/drawing/2014/main" id="{D4B12DCF-8790-4766-8B23-2CCC9A382DDF}"/>
              </a:ext>
            </a:extLst>
          </p:cNvPr>
          <p:cNvSpPr/>
          <p:nvPr/>
        </p:nvSpPr>
        <p:spPr bwMode="auto">
          <a:xfrm rot="4955355" flipH="1">
            <a:off x="8464557" y="3290080"/>
            <a:ext cx="321271" cy="343608"/>
          </a:xfrm>
          <a:prstGeom prst="circularArrow">
            <a:avLst>
              <a:gd name="adj1" fmla="val 0"/>
              <a:gd name="adj2" fmla="val 428390"/>
              <a:gd name="adj3" fmla="val 21265084"/>
              <a:gd name="adj4" fmla="val 10800000"/>
              <a:gd name="adj5" fmla="val 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45 Helvetica Light" pitchFamily="-110" charset="0"/>
              <a:ea typeface="Geneva" pitchFamily="-110" charset="-128"/>
              <a:cs typeface="Geneva" pitchFamily="-110" charset="-128"/>
            </a:endParaRPr>
          </a:p>
        </p:txBody>
      </p:sp>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F27C0AC3-B315-462C-A85A-C91A91762C33}"/>
                  </a:ext>
                </a:extLst>
              </p:cNvPr>
              <p:cNvSpPr txBox="1"/>
              <p:nvPr/>
            </p:nvSpPr>
            <p:spPr>
              <a:xfrm>
                <a:off x="8812937" y="3170702"/>
                <a:ext cx="30512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𝛿</m:t>
                      </m:r>
                    </m:oMath>
                  </m:oMathPara>
                </a14:m>
                <a:endParaRPr lang="en-US" sz="2400" i="1" dirty="0">
                  <a:latin typeface="Cambria Math" panose="02040503050406030204" pitchFamily="18" charset="0"/>
                  <a:ea typeface="Cambria Math" panose="02040503050406030204" pitchFamily="18" charset="0"/>
                </a:endParaRPr>
              </a:p>
            </p:txBody>
          </p:sp>
        </mc:Choice>
        <mc:Fallback xmlns="">
          <p:sp>
            <p:nvSpPr>
              <p:cNvPr id="78" name="TextBox 77">
                <a:extLst>
                  <a:ext uri="{FF2B5EF4-FFF2-40B4-BE49-F238E27FC236}">
                    <a16:creationId xmlns:a16="http://schemas.microsoft.com/office/drawing/2014/main" id="{F27C0AC3-B315-462C-A85A-C91A91762C33}"/>
                  </a:ext>
                </a:extLst>
              </p:cNvPr>
              <p:cNvSpPr txBox="1">
                <a:spLocks noRot="1" noChangeAspect="1" noMove="1" noResize="1" noEditPoints="1" noAdjustHandles="1" noChangeArrowheads="1" noChangeShapeType="1" noTextEdit="1"/>
              </p:cNvSpPr>
              <p:nvPr/>
            </p:nvSpPr>
            <p:spPr>
              <a:xfrm>
                <a:off x="8812937" y="3170702"/>
                <a:ext cx="305126" cy="461665"/>
              </a:xfrm>
              <a:prstGeom prst="rect">
                <a:avLst/>
              </a:prstGeom>
              <a:blipFill>
                <a:blip r:embed="rId10"/>
                <a:stretch>
                  <a:fillRect l="-6000" r="-20000"/>
                </a:stretch>
              </a:blipFill>
            </p:spPr>
            <p:txBody>
              <a:bodyPr/>
              <a:lstStyle/>
              <a:p>
                <a:r>
                  <a:rPr lang="en-US">
                    <a:noFill/>
                  </a:rPr>
                  <a:t> </a:t>
                </a:r>
              </a:p>
            </p:txBody>
          </p:sp>
        </mc:Fallback>
      </mc:AlternateContent>
      <p:cxnSp>
        <p:nvCxnSpPr>
          <p:cNvPr id="80" name="Straight Arrow Connector 79">
            <a:extLst>
              <a:ext uri="{FF2B5EF4-FFF2-40B4-BE49-F238E27FC236}">
                <a16:creationId xmlns:a16="http://schemas.microsoft.com/office/drawing/2014/main" id="{4E23D275-1EEE-4D0B-A4BD-4355334EF9C5}"/>
              </a:ext>
            </a:extLst>
          </p:cNvPr>
          <p:cNvCxnSpPr>
            <a:cxnSpLocks/>
          </p:cNvCxnSpPr>
          <p:nvPr/>
        </p:nvCxnSpPr>
        <p:spPr bwMode="auto">
          <a:xfrm flipV="1">
            <a:off x="6882581" y="3128588"/>
            <a:ext cx="2123767" cy="545894"/>
          </a:xfrm>
          <a:prstGeom prst="straightConnector1">
            <a:avLst/>
          </a:prstGeom>
          <a:solidFill>
            <a:schemeClr val="accent1"/>
          </a:solidFill>
          <a:ln w="57150" cap="flat" cmpd="sng" algn="ctr">
            <a:solidFill>
              <a:schemeClr val="tx1"/>
            </a:solidFill>
            <a:prstDash val="sysDot"/>
            <a:round/>
            <a:headEnd type="none" w="med" len="med"/>
            <a:tailEnd type="triangle"/>
          </a:ln>
          <a:effectLst/>
        </p:spPr>
      </p:cxnSp>
    </p:spTree>
    <p:extLst>
      <p:ext uri="{BB962C8B-B14F-4D97-AF65-F5344CB8AC3E}">
        <p14:creationId xmlns:p14="http://schemas.microsoft.com/office/powerpoint/2010/main" val="3821161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500"/>
                                        <p:tgtEl>
                                          <p:spTgt spid="3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fade">
                                      <p:cBhvr>
                                        <p:cTn id="48" dur="500"/>
                                        <p:tgtEl>
                                          <p:spTgt spid="3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57"/>
                                        </p:tgtEl>
                                        <p:attrNameLst>
                                          <p:attrName>style.visibility</p:attrName>
                                        </p:attrNameLst>
                                      </p:cBhvr>
                                      <p:to>
                                        <p:strVal val="visible"/>
                                      </p:to>
                                    </p:set>
                                    <p:animEffect transition="in" filter="fade">
                                      <p:cBhvr>
                                        <p:cTn id="53" dur="500"/>
                                        <p:tgtEl>
                                          <p:spTgt spid="5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63"/>
                                        </p:tgtEl>
                                        <p:attrNameLst>
                                          <p:attrName>style.visibility</p:attrName>
                                        </p:attrNameLst>
                                      </p:cBhvr>
                                      <p:to>
                                        <p:strVal val="visible"/>
                                      </p:to>
                                    </p:set>
                                    <p:animEffect transition="in" filter="fade">
                                      <p:cBhvr>
                                        <p:cTn id="56" dur="500"/>
                                        <p:tgtEl>
                                          <p:spTgt spid="63"/>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4"/>
                                        </p:tgtEl>
                                        <p:attrNameLst>
                                          <p:attrName>style.visibility</p:attrName>
                                        </p:attrNameLst>
                                      </p:cBhvr>
                                      <p:to>
                                        <p:strVal val="visible"/>
                                      </p:to>
                                    </p:set>
                                    <p:animEffect transition="in" filter="fade">
                                      <p:cBhvr>
                                        <p:cTn id="59" dur="500"/>
                                        <p:tgtEl>
                                          <p:spTgt spid="64"/>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65"/>
                                        </p:tgtEl>
                                        <p:attrNameLst>
                                          <p:attrName>style.visibility</p:attrName>
                                        </p:attrNameLst>
                                      </p:cBhvr>
                                      <p:to>
                                        <p:strVal val="visible"/>
                                      </p:to>
                                    </p:set>
                                    <p:animEffect transition="in" filter="fade">
                                      <p:cBhvr>
                                        <p:cTn id="62" dur="500"/>
                                        <p:tgtEl>
                                          <p:spTgt spid="6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78"/>
                                        </p:tgtEl>
                                        <p:attrNameLst>
                                          <p:attrName>style.visibility</p:attrName>
                                        </p:attrNameLst>
                                      </p:cBhvr>
                                      <p:to>
                                        <p:strVal val="visible"/>
                                      </p:to>
                                    </p:set>
                                    <p:animEffect transition="in" filter="fade">
                                      <p:cBhvr>
                                        <p:cTn id="65"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35" grpId="0"/>
      <p:bldP spid="63" grpId="0"/>
      <p:bldP spid="64" grpId="0"/>
      <p:bldP spid="65" grpId="0"/>
      <p:bldP spid="7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36D60-D1B0-4621-B8DE-6AE005476A14}"/>
              </a:ext>
            </a:extLst>
          </p:cNvPr>
          <p:cNvSpPr>
            <a:spLocks noGrp="1"/>
          </p:cNvSpPr>
          <p:nvPr>
            <p:ph type="title"/>
          </p:nvPr>
        </p:nvSpPr>
        <p:spPr/>
        <p:txBody>
          <a:bodyPr/>
          <a:lstStyle/>
          <a:p>
            <a:r>
              <a:rPr lang="en-US" dirty="0"/>
              <a:t>Deriving the Dynamic Equations, Pt.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FEC353-E215-4CDA-A29F-94C306237383}"/>
                  </a:ext>
                </a:extLst>
              </p:cNvPr>
              <p:cNvSpPr>
                <a:spLocks noGrp="1"/>
              </p:cNvSpPr>
              <p:nvPr>
                <p:ph sz="quarter" idx="10"/>
              </p:nvPr>
            </p:nvSpPr>
            <p:spPr>
              <a:xfrm>
                <a:off x="609600" y="1219200"/>
                <a:ext cx="10972800" cy="4953000"/>
              </a:xfrm>
            </p:spPr>
            <p:txBody>
              <a:bodyPr/>
              <a:lstStyle/>
              <a:p>
                <a:r>
                  <a:rPr lang="en-US" b="0" dirty="0"/>
                  <a:t>From Newton’s law, we have that: 	</a:t>
                </a:r>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𝑦</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𝑦𝑓</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𝑦𝑟</m:t>
                          </m:r>
                        </m:sub>
                      </m:sSub>
                    </m:oMath>
                  </m:oMathPara>
                </a14:m>
                <a:endParaRPr lang="en-US" dirty="0"/>
              </a:p>
              <a:p>
                <a:endParaRPr lang="en-US" dirty="0"/>
              </a:p>
              <a:p>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𝑦</m:t>
                        </m:r>
                      </m:sub>
                    </m:sSub>
                  </m:oMath>
                </a14:m>
                <a:r>
                  <a:rPr lang="en-US" dirty="0"/>
                  <a:t> is the inertial acceleration of the vehicle from the </a:t>
                </a:r>
                <a:r>
                  <a:rPr lang="en-US" dirty="0" err="1"/>
                  <a:t>CoG</a:t>
                </a:r>
                <a:r>
                  <a:rPr lang="en-US" dirty="0"/>
                  <a:t> in the direction of the Y-axis,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𝑦𝑓</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𝑦𝑟</m:t>
                        </m:r>
                      </m:sub>
                    </m:sSub>
                  </m:oMath>
                </a14:m>
                <a:r>
                  <a:rPr lang="en-US" dirty="0"/>
                  <a:t> are the lateral forces on the front and rear wheels, respectively.</a:t>
                </a:r>
              </a:p>
              <a:p>
                <a:endParaRPr lang="en-US" dirty="0"/>
              </a:p>
              <a:p>
                <a:r>
                  <a:rPr lang="en-US" dirty="0"/>
                  <a:t>We know that two terms contribute to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𝑦</m:t>
                        </m:r>
                      </m:sub>
                    </m:sSub>
                  </m:oMath>
                </a14:m>
                <a:r>
                  <a:rPr lang="en-US" dirty="0"/>
                  <a:t> - the acceleration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oMath>
                </a14:m>
                <a:r>
                  <a:rPr lang="en-US" dirty="0"/>
                  <a:t> and the </a:t>
                </a:r>
                <a:r>
                  <a:rPr lang="en-US" dirty="0" err="1"/>
                  <a:t>centripedal</a:t>
                </a:r>
                <a:r>
                  <a:rPr lang="en-US" dirty="0"/>
                  <a:t> acceleration:</a:t>
                </a:r>
              </a:p>
              <a:p>
                <a:endParaRPr lang="en-US" dirty="0"/>
              </a:p>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𝑦</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acc>
                        <m:accPr>
                          <m:chr m:val="̇"/>
                          <m:ctrlPr>
                            <a:rPr lang="en-US" b="0" i="1" smtClean="0">
                              <a:latin typeface="Cambria Math" panose="02040503050406030204" pitchFamily="18" charset="0"/>
                            </a:rPr>
                          </m:ctrlPr>
                        </m:accPr>
                        <m:e>
                          <m:r>
                            <m:rPr>
                              <m:nor/>
                            </m:rPr>
                            <a:rPr lang="en-US" sz="2000" i="1" dirty="0">
                              <a:latin typeface="Cambria Math" panose="02040503050406030204" pitchFamily="18" charset="0"/>
                              <a:ea typeface="Cambria Math" panose="02040503050406030204" pitchFamily="18" charset="0"/>
                            </a:rPr>
                            <m:t>ψ</m:t>
                          </m:r>
                          <m:r>
                            <m:rPr>
                              <m:nor/>
                            </m:rPr>
                            <a:rPr lang="en-US" sz="2000" i="1" dirty="0">
                              <a:latin typeface="Cambria Math" panose="02040503050406030204" pitchFamily="18" charset="0"/>
                              <a:ea typeface="Cambria Math" panose="02040503050406030204" pitchFamily="18" charset="0"/>
                            </a:rPr>
                            <m:t> </m:t>
                          </m:r>
                        </m:e>
                      </m:acc>
                    </m:oMath>
                  </m:oMathPara>
                </a14:m>
                <a:endParaRPr lang="en-US" dirty="0"/>
              </a:p>
              <a:p>
                <a:pPr algn="ctr"/>
                <a:endParaRPr lang="en-US" dirty="0"/>
              </a:p>
              <a:p>
                <a:r>
                  <a:rPr lang="en-US" dirty="0"/>
                  <a:t>Thus by combining equations, the overall lateral translational motion is described by:</a:t>
                </a:r>
              </a:p>
              <a:p>
                <a:endParaRPr lang="en-US" dirty="0"/>
              </a:p>
              <a:p>
                <a:pPr algn="ct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𝑥</m:t>
                          </m:r>
                        </m:e>
                      </m:acc>
                      <m:acc>
                        <m:accPr>
                          <m:chr m:val="̇"/>
                          <m:ctrlPr>
                            <a:rPr lang="en-US" i="1">
                              <a:latin typeface="Cambria Math" panose="02040503050406030204" pitchFamily="18" charset="0"/>
                            </a:rPr>
                          </m:ctrlPr>
                        </m:accPr>
                        <m:e>
                          <m:r>
                            <m:rPr>
                              <m:nor/>
                            </m:rPr>
                            <a:rPr lang="en-US" sz="2000" i="1" dirty="0">
                              <a:latin typeface="Cambria Math" panose="02040503050406030204" pitchFamily="18" charset="0"/>
                              <a:ea typeface="Cambria Math" panose="02040503050406030204" pitchFamily="18" charset="0"/>
                            </a:rPr>
                            <m:t>ψ</m:t>
                          </m:r>
                          <m:r>
                            <m:rPr>
                              <m:nor/>
                            </m:rPr>
                            <a:rPr lang="en-US" sz="2000" i="1" dirty="0">
                              <a:latin typeface="Cambria Math" panose="02040503050406030204" pitchFamily="18" charset="0"/>
                              <a:ea typeface="Cambria Math" panose="02040503050406030204" pitchFamily="18" charset="0"/>
                            </a:rPr>
                            <m:t> </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𝑚</m:t>
                          </m:r>
                        </m:den>
                      </m:f>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𝑦𝑓</m:t>
                                  </m:r>
                                </m:sub>
                              </m:sSub>
                              <m:func>
                                <m:funcPr>
                                  <m:ctrlPr>
                                    <a:rPr lang="en-US" i="1" smtClean="0">
                                      <a:latin typeface="Cambria Math" panose="02040503050406030204" pitchFamily="18" charset="0"/>
                                    </a:rPr>
                                  </m:ctrlPr>
                                </m:funcPr>
                                <m:fName>
                                  <m:r>
                                    <m:rPr>
                                      <m:sty m:val="p"/>
                                    </m:rPr>
                                    <a:rPr lang="en-US" i="0" smtClean="0">
                                      <a:latin typeface="Cambria Math" panose="02040503050406030204" pitchFamily="18" charset="0"/>
                                    </a:rPr>
                                    <m:t>cos</m:t>
                                  </m:r>
                                </m:fName>
                                <m:e>
                                  <m:r>
                                    <a:rPr lang="en-US" sz="2000" i="1">
                                      <a:latin typeface="Cambria Math" panose="02040503050406030204" pitchFamily="18" charset="0"/>
                                      <a:ea typeface="Cambria Math" panose="02040503050406030204" pitchFamily="18" charset="0"/>
                                    </a:rPr>
                                    <m:t>𝛿</m:t>
                                  </m:r>
                                  <m:r>
                                    <m:rPr>
                                      <m:nor/>
                                    </m:rPr>
                                    <a:rPr lang="en-US" sz="2000" i="1" dirty="0">
                                      <a:latin typeface="Cambria Math" panose="02040503050406030204" pitchFamily="18" charset="0"/>
                                      <a:ea typeface="Cambria Math" panose="02040503050406030204" pitchFamily="18" charset="0"/>
                                    </a:rPr>
                                    <m:t> </m:t>
                                  </m:r>
                                </m:e>
                              </m:func>
                              <m:r>
                                <a:rPr lang="en-US" i="1">
                                  <a:latin typeface="Cambria Math" panose="02040503050406030204" pitchFamily="18" charset="0"/>
                                </a:rPr>
                                <m:t>+</m:t>
                              </m:r>
                              <m:r>
                                <a:rPr lang="en-US" i="1">
                                  <a:latin typeface="Cambria Math" panose="02040503050406030204" pitchFamily="18" charset="0"/>
                                </a:rPr>
                                <m:t>𝐹</m:t>
                              </m:r>
                            </m:e>
                            <m:sub>
                              <m:r>
                                <a:rPr lang="en-US" i="1">
                                  <a:latin typeface="Cambria Math" panose="02040503050406030204" pitchFamily="18" charset="0"/>
                                </a:rPr>
                                <m:t>𝑦𝑟</m:t>
                              </m:r>
                            </m:sub>
                          </m:sSub>
                        </m:e>
                      </m:d>
                    </m:oMath>
                  </m:oMathPara>
                </a14:m>
                <a:endParaRPr lang="en-US" dirty="0"/>
              </a:p>
            </p:txBody>
          </p:sp>
        </mc:Choice>
        <mc:Fallback xmlns="">
          <p:sp>
            <p:nvSpPr>
              <p:cNvPr id="3" name="Content Placeholder 2">
                <a:extLst>
                  <a:ext uri="{FF2B5EF4-FFF2-40B4-BE49-F238E27FC236}">
                    <a16:creationId xmlns:a16="http://schemas.microsoft.com/office/drawing/2014/main" id="{A0FEC353-E215-4CDA-A29F-94C306237383}"/>
                  </a:ext>
                </a:extLst>
              </p:cNvPr>
              <p:cNvSpPr>
                <a:spLocks noGrp="1" noRot="1" noChangeAspect="1" noMove="1" noResize="1" noEditPoints="1" noAdjustHandles="1" noChangeArrowheads="1" noChangeShapeType="1" noTextEdit="1"/>
              </p:cNvSpPr>
              <p:nvPr>
                <p:ph sz="quarter" idx="10"/>
              </p:nvPr>
            </p:nvSpPr>
            <p:spPr>
              <a:xfrm>
                <a:off x="609600" y="1219200"/>
                <a:ext cx="10972800" cy="4953000"/>
              </a:xfrm>
              <a:blipFill>
                <a:blip r:embed="rId2"/>
                <a:stretch>
                  <a:fillRect l="-500" t="-615" r="-278"/>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3F949066-33D6-45A4-882F-05B6FF68C53B}"/>
              </a:ext>
            </a:extLst>
          </p:cNvPr>
          <p:cNvSpPr/>
          <p:nvPr/>
        </p:nvSpPr>
        <p:spPr bwMode="auto">
          <a:xfrm>
            <a:off x="4286864" y="5555225"/>
            <a:ext cx="3618271" cy="721852"/>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45 Helvetica Light" pitchFamily="-110" charset="0"/>
              <a:ea typeface="Geneva" pitchFamily="-110" charset="-128"/>
              <a:cs typeface="Geneva" pitchFamily="-110" charset="-128"/>
            </a:endParaRPr>
          </a:p>
        </p:txBody>
      </p:sp>
    </p:spTree>
    <p:extLst>
      <p:ext uri="{BB962C8B-B14F-4D97-AF65-F5344CB8AC3E}">
        <p14:creationId xmlns:p14="http://schemas.microsoft.com/office/powerpoint/2010/main" val="3664628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65F41-C52D-41FA-AEB0-6D0FD68897D0}"/>
              </a:ext>
            </a:extLst>
          </p:cNvPr>
          <p:cNvSpPr>
            <a:spLocks noGrp="1"/>
          </p:cNvSpPr>
          <p:nvPr>
            <p:ph type="title"/>
          </p:nvPr>
        </p:nvSpPr>
        <p:spPr/>
        <p:txBody>
          <a:bodyPr/>
          <a:lstStyle/>
          <a:p>
            <a:r>
              <a:rPr lang="en-US" dirty="0"/>
              <a:t>Deriving the Dynamic Equations, Pt.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646372C-D0D8-47C4-8D90-BC2F24404D6D}"/>
                  </a:ext>
                </a:extLst>
              </p:cNvPr>
              <p:cNvSpPr>
                <a:spLocks noGrp="1"/>
              </p:cNvSpPr>
              <p:nvPr>
                <p:ph sz="quarter" idx="10"/>
              </p:nvPr>
            </p:nvSpPr>
            <p:spPr>
              <a:xfrm>
                <a:off x="609600" y="1295400"/>
                <a:ext cx="10972800" cy="4876800"/>
              </a:xfrm>
            </p:spPr>
            <p:txBody>
              <a:bodyPr/>
              <a:lstStyle/>
              <a:p>
                <a:r>
                  <a:rPr lang="en-US" dirty="0"/>
                  <a:t>Now, considering the moment balance for our model about the Z-axis:</a:t>
                </a:r>
              </a:p>
              <a:p>
                <a:endParaRPr lang="en-US" dirty="0"/>
              </a:p>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𝑧</m:t>
                          </m:r>
                        </m:sub>
                      </m:sSub>
                      <m:acc>
                        <m:accPr>
                          <m:chr m:val="̈"/>
                          <m:ctrlPr>
                            <a:rPr lang="en-US" i="1" smtClean="0">
                              <a:latin typeface="Cambria Math" panose="02040503050406030204" pitchFamily="18" charset="0"/>
                            </a:rPr>
                          </m:ctrlPr>
                        </m:accPr>
                        <m:e>
                          <m:r>
                            <m:rPr>
                              <m:nor/>
                            </m:rPr>
                            <a:rPr lang="en-US" sz="1800" i="1" dirty="0">
                              <a:latin typeface="Cambria Math" panose="02040503050406030204" pitchFamily="18" charset="0"/>
                              <a:ea typeface="Cambria Math" panose="02040503050406030204" pitchFamily="18" charset="0"/>
                            </a:rPr>
                            <m:t>ψ</m:t>
                          </m:r>
                        </m:e>
                      </m:acc>
                      <m:r>
                        <a:rPr lang="en-US" b="0" i="1" smtClean="0">
                          <a:latin typeface="Cambria Math" panose="02040503050406030204" pitchFamily="18" charset="0"/>
                        </a:rPr>
                        <m:t>=</m:t>
                      </m:r>
                      <m:sSub>
                        <m:sSubPr>
                          <m:ctrlPr>
                            <a:rPr lang="en-US" i="1">
                              <a:latin typeface="Cambria Math" panose="02040503050406030204" pitchFamily="18" charset="0"/>
                            </a:rPr>
                          </m:ctrlPr>
                        </m:sSubPr>
                        <m:e>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𝑓</m:t>
                              </m:r>
                            </m:sub>
                          </m:sSub>
                          <m:r>
                            <a:rPr lang="en-US" i="1">
                              <a:latin typeface="Cambria Math" panose="02040503050406030204" pitchFamily="18" charset="0"/>
                            </a:rPr>
                            <m:t>𝐹</m:t>
                          </m:r>
                        </m:e>
                        <m:sub>
                          <m:r>
                            <a:rPr lang="en-US" i="1">
                              <a:latin typeface="Cambria Math" panose="02040503050406030204" pitchFamily="18" charset="0"/>
                            </a:rPr>
                            <m:t>𝑦𝑓</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𝑟</m:t>
                              </m:r>
                            </m:sub>
                          </m:sSub>
                          <m:r>
                            <a:rPr lang="en-US" i="1">
                              <a:latin typeface="Cambria Math" panose="02040503050406030204" pitchFamily="18" charset="0"/>
                            </a:rPr>
                            <m:t>𝐹</m:t>
                          </m:r>
                        </m:e>
                        <m:sub>
                          <m:r>
                            <a:rPr lang="en-US" i="1">
                              <a:latin typeface="Cambria Math" panose="02040503050406030204" pitchFamily="18" charset="0"/>
                            </a:rPr>
                            <m:t>𝑦𝑟</m:t>
                          </m:r>
                        </m:sub>
                      </m:sSub>
                    </m:oMath>
                  </m:oMathPara>
                </a14:m>
                <a:endParaRPr lang="en-US" dirty="0"/>
              </a:p>
              <a:p>
                <a:pPr algn="ctr"/>
                <a:endParaRPr lang="en-US" dirty="0"/>
              </a:p>
              <a:p>
                <a:r>
                  <a:rPr lang="en-US" dirty="0"/>
                  <a:t>The lateral tire forces</a:t>
                </a:r>
                <a:r>
                  <a:rPr lang="en-US" b="0"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𝑦𝑓</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𝑦𝑟</m:t>
                        </m:r>
                      </m:sub>
                    </m:sSub>
                  </m:oMath>
                </a14:m>
                <a:r>
                  <a:rPr lang="en-US" dirty="0"/>
                  <a:t> have been experimentally determined to be proportional to the slip angle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 for small slip angles, given that the vehicle’s speed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oMath>
                </a14:m>
                <a:r>
                  <a:rPr lang="en-US" dirty="0"/>
                  <a:t> is greater than around 0.5 m/s. We can model the lateral tire forces as:</a:t>
                </a:r>
              </a:p>
              <a:p>
                <a:endParaRPr lang="en-US" dirty="0"/>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𝑦</m:t>
                          </m:r>
                          <m:r>
                            <a:rPr lang="en-US" b="0" i="1" smtClean="0">
                              <a:latin typeface="Cambria Math" panose="02040503050406030204" pitchFamily="18" charset="0"/>
                            </a:rPr>
                            <m:t>𝑓</m:t>
                          </m:r>
                        </m:sub>
                      </m:sSub>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𝑎𝑓</m:t>
                          </m:r>
                        </m:sub>
                      </m:sSub>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m:t>
                      </m:r>
                      <m:sSub>
                        <m:sSubPr>
                          <m:ctrlPr>
                            <a:rPr lang="en-US" sz="1800" i="1">
                              <a:solidFill>
                                <a:srgbClr val="000000"/>
                              </a:solidFill>
                              <a:latin typeface="Cambria Math" panose="02040503050406030204" pitchFamily="18" charset="0"/>
                              <a:ea typeface="Cambria Math" panose="02040503050406030204" pitchFamily="18" charset="0"/>
                            </a:rPr>
                          </m:ctrlPr>
                        </m:sSubPr>
                        <m:e>
                          <m:r>
                            <a:rPr lang="en-US" sz="1800" i="1">
                              <a:solidFill>
                                <a:srgbClr val="000000"/>
                              </a:solidFill>
                              <a:latin typeface="Cambria Math" panose="02040503050406030204" pitchFamily="18" charset="0"/>
                              <a:ea typeface="Cambria Math" panose="02040503050406030204" pitchFamily="18" charset="0"/>
                            </a:rPr>
                            <m:t>𝜃</m:t>
                          </m:r>
                        </m:e>
                        <m:sub>
                          <m:r>
                            <a:rPr lang="en-US" sz="1800" i="1">
                              <a:solidFill>
                                <a:srgbClr val="000000"/>
                              </a:solidFill>
                              <a:latin typeface="Cambria Math" panose="02040503050406030204" pitchFamily="18" charset="0"/>
                              <a:ea typeface="Cambria Math" panose="02040503050406030204" pitchFamily="18" charset="0"/>
                            </a:rPr>
                            <m:t>𝑉</m:t>
                          </m:r>
                          <m:r>
                            <a:rPr lang="en-US" sz="1800" b="0" i="1" smtClean="0">
                              <a:solidFill>
                                <a:srgbClr val="000000"/>
                              </a:solidFill>
                              <a:latin typeface="Cambria Math" panose="02040503050406030204" pitchFamily="18" charset="0"/>
                              <a:ea typeface="Cambria Math" panose="02040503050406030204" pitchFamily="18" charset="0"/>
                            </a:rPr>
                            <m:t>𝑓</m:t>
                          </m:r>
                        </m:sub>
                      </m:sSub>
                      <m:r>
                        <a:rPr lang="en-US" sz="1800" b="0" i="1" smtClean="0">
                          <a:solidFill>
                            <a:srgbClr val="000000"/>
                          </a:solidFill>
                          <a:latin typeface="Cambria Math" panose="02040503050406030204" pitchFamily="18" charset="0"/>
                          <a:ea typeface="Cambria Math" panose="02040503050406030204" pitchFamily="18" charset="0"/>
                        </a:rPr>
                        <m:t>)</m:t>
                      </m:r>
                    </m:oMath>
                  </m:oMathPara>
                </a14:m>
                <a:endParaRPr lang="en-US" sz="18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𝐹</m:t>
                          </m:r>
                        </m:e>
                        <m:sub>
                          <m:r>
                            <a:rPr lang="en-US" sz="1800" i="1">
                              <a:latin typeface="Cambria Math" panose="02040503050406030204" pitchFamily="18" charset="0"/>
                            </a:rPr>
                            <m:t>𝑦</m:t>
                          </m:r>
                          <m:r>
                            <a:rPr lang="en-US" sz="1800" b="0" i="1" smtClean="0">
                              <a:latin typeface="Cambria Math" panose="02040503050406030204" pitchFamily="18" charset="0"/>
                            </a:rPr>
                            <m:t>𝑟</m:t>
                          </m:r>
                        </m:sub>
                      </m:sSub>
                      <m:r>
                        <a:rPr lang="en-US" sz="1800" i="1">
                          <a:latin typeface="Cambria Math" panose="02040503050406030204" pitchFamily="18" charset="0"/>
                        </a:rPr>
                        <m:t>=2</m:t>
                      </m:r>
                      <m:sSub>
                        <m:sSubPr>
                          <m:ctrlPr>
                            <a:rPr lang="en-US" sz="1800" i="1">
                              <a:latin typeface="Cambria Math" panose="02040503050406030204" pitchFamily="18" charset="0"/>
                            </a:rPr>
                          </m:ctrlPr>
                        </m:sSubPr>
                        <m:e>
                          <m:r>
                            <a:rPr lang="en-US" sz="1800" i="1">
                              <a:latin typeface="Cambria Math" panose="02040503050406030204" pitchFamily="18" charset="0"/>
                            </a:rPr>
                            <m:t>𝐶</m:t>
                          </m:r>
                        </m:e>
                        <m:sub>
                          <m:r>
                            <a:rPr lang="en-US" sz="1800" i="1">
                              <a:latin typeface="Cambria Math" panose="02040503050406030204" pitchFamily="18" charset="0"/>
                            </a:rPr>
                            <m:t>𝑎</m:t>
                          </m:r>
                          <m:r>
                            <a:rPr lang="en-US" sz="1800" b="0" i="1" smtClean="0">
                              <a:latin typeface="Cambria Math" panose="02040503050406030204" pitchFamily="18" charset="0"/>
                            </a:rPr>
                            <m:t>𝑟</m:t>
                          </m:r>
                        </m:sub>
                      </m:sSub>
                      <m:r>
                        <a:rPr lang="en-US" sz="1800" i="1">
                          <a:latin typeface="Cambria Math" panose="02040503050406030204" pitchFamily="18" charset="0"/>
                        </a:rPr>
                        <m:t>(</m:t>
                      </m:r>
                      <m:r>
                        <a:rPr lang="en-US" sz="1800" i="1">
                          <a:latin typeface="Cambria Math" panose="02040503050406030204" pitchFamily="18" charset="0"/>
                          <a:ea typeface="Cambria Math" panose="02040503050406030204" pitchFamily="18" charset="0"/>
                        </a:rPr>
                        <m:t>−</m:t>
                      </m:r>
                      <m:sSub>
                        <m:sSubPr>
                          <m:ctrlPr>
                            <a:rPr lang="en-US" sz="1600" i="1">
                              <a:solidFill>
                                <a:srgbClr val="000000"/>
                              </a:solidFill>
                              <a:latin typeface="Cambria Math" panose="02040503050406030204" pitchFamily="18" charset="0"/>
                              <a:ea typeface="Cambria Math" panose="02040503050406030204" pitchFamily="18" charset="0"/>
                            </a:rPr>
                          </m:ctrlPr>
                        </m:sSubPr>
                        <m:e>
                          <m:r>
                            <a:rPr lang="en-US" sz="1600" i="1">
                              <a:solidFill>
                                <a:srgbClr val="000000"/>
                              </a:solidFill>
                              <a:latin typeface="Cambria Math" panose="02040503050406030204" pitchFamily="18" charset="0"/>
                              <a:ea typeface="Cambria Math" panose="02040503050406030204" pitchFamily="18" charset="0"/>
                            </a:rPr>
                            <m:t>𝜃</m:t>
                          </m:r>
                        </m:e>
                        <m:sub>
                          <m:r>
                            <a:rPr lang="en-US" sz="1600" i="1">
                              <a:solidFill>
                                <a:srgbClr val="000000"/>
                              </a:solidFill>
                              <a:latin typeface="Cambria Math" panose="02040503050406030204" pitchFamily="18" charset="0"/>
                              <a:ea typeface="Cambria Math" panose="02040503050406030204" pitchFamily="18" charset="0"/>
                            </a:rPr>
                            <m:t>𝑉</m:t>
                          </m:r>
                          <m:r>
                            <a:rPr lang="en-US" sz="1600" b="0" i="1" smtClean="0">
                              <a:solidFill>
                                <a:srgbClr val="000000"/>
                              </a:solidFill>
                              <a:latin typeface="Cambria Math" panose="02040503050406030204" pitchFamily="18" charset="0"/>
                              <a:ea typeface="Cambria Math" panose="02040503050406030204" pitchFamily="18" charset="0"/>
                            </a:rPr>
                            <m:t>𝑟</m:t>
                          </m:r>
                        </m:sub>
                      </m:sSub>
                      <m:r>
                        <a:rPr lang="en-US" sz="1600" i="1">
                          <a:solidFill>
                            <a:srgbClr val="000000"/>
                          </a:solidFill>
                          <a:latin typeface="Cambria Math" panose="02040503050406030204" pitchFamily="18" charset="0"/>
                          <a:ea typeface="Cambria Math" panose="02040503050406030204" pitchFamily="18" charset="0"/>
                        </a:rPr>
                        <m:t>)</m:t>
                      </m:r>
                    </m:oMath>
                  </m:oMathPara>
                </a14:m>
                <a:endParaRPr lang="en-US" sz="1600" dirty="0">
                  <a:ea typeface="Cambria Math" panose="02040503050406030204" pitchFamily="18" charset="0"/>
                </a:endParaRPr>
              </a:p>
              <a:p>
                <a:endParaRPr lang="en-US" sz="1800" dirty="0"/>
              </a:p>
              <a:p>
                <a:r>
                  <a:rPr lang="en-US" dirty="0"/>
                  <a:t>The cornering stiffness of the tires</a:t>
                </a:r>
                <a:r>
                  <a:rPr lang="en-US" b="0"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𝑎𝑓</m:t>
                        </m:r>
                      </m:sub>
                    </m:sSub>
                  </m:oMath>
                </a14:m>
                <a:r>
                  <a:rPr lang="en-US" dirty="0"/>
                  <a:t>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𝐶</m:t>
                        </m:r>
                      </m:e>
                      <m:sub>
                        <m:r>
                          <a:rPr lang="en-US" sz="2000" i="1">
                            <a:latin typeface="Cambria Math" panose="02040503050406030204" pitchFamily="18" charset="0"/>
                          </a:rPr>
                          <m:t>𝑎𝑟</m:t>
                        </m:r>
                      </m:sub>
                    </m:sSub>
                  </m:oMath>
                </a14:m>
                <a:r>
                  <a:rPr lang="en-US" dirty="0"/>
                  <a:t> are equivalent in our model, so we will write them as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𝐶</m:t>
                        </m:r>
                      </m:e>
                      <m:sub>
                        <m:r>
                          <a:rPr lang="en-US" sz="1800" i="1">
                            <a:latin typeface="Cambria Math" panose="02040503050406030204" pitchFamily="18" charset="0"/>
                          </a:rPr>
                          <m:t>𝑎</m:t>
                        </m:r>
                      </m:sub>
                    </m:sSub>
                    <m:r>
                      <a:rPr lang="en-US" sz="1800"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8646372C-D0D8-47C4-8D90-BC2F24404D6D}"/>
                  </a:ext>
                </a:extLst>
              </p:cNvPr>
              <p:cNvSpPr>
                <a:spLocks noGrp="1" noRot="1" noChangeAspect="1" noMove="1" noResize="1" noEditPoints="1" noAdjustHandles="1" noChangeArrowheads="1" noChangeShapeType="1" noTextEdit="1"/>
              </p:cNvSpPr>
              <p:nvPr>
                <p:ph sz="quarter" idx="10"/>
              </p:nvPr>
            </p:nvSpPr>
            <p:spPr>
              <a:xfrm>
                <a:off x="609600" y="1295400"/>
                <a:ext cx="10972800" cy="4876800"/>
              </a:xfrm>
              <a:blipFill>
                <a:blip r:embed="rId2"/>
                <a:stretch>
                  <a:fillRect l="-500" t="-625" r="-389"/>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FD60484D-7DAE-456E-B565-66EE823FFD29}"/>
              </a:ext>
            </a:extLst>
          </p:cNvPr>
          <p:cNvPicPr>
            <a:picLocks noChangeAspect="1"/>
          </p:cNvPicPr>
          <p:nvPr/>
        </p:nvPicPr>
        <p:blipFill>
          <a:blip r:embed="rId3"/>
          <a:stretch>
            <a:fillRect/>
          </a:stretch>
        </p:blipFill>
        <p:spPr>
          <a:xfrm>
            <a:off x="8613032" y="3429000"/>
            <a:ext cx="3067692" cy="1694404"/>
          </a:xfrm>
          <a:prstGeom prst="rect">
            <a:avLst/>
          </a:prstGeom>
        </p:spPr>
      </p:pic>
    </p:spTree>
    <p:extLst>
      <p:ext uri="{BB962C8B-B14F-4D97-AF65-F5344CB8AC3E}">
        <p14:creationId xmlns:p14="http://schemas.microsoft.com/office/powerpoint/2010/main" val="3872940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B9C2C-ABC0-498E-97DF-F2018F866623}"/>
              </a:ext>
            </a:extLst>
          </p:cNvPr>
          <p:cNvSpPr>
            <a:spLocks noGrp="1"/>
          </p:cNvSpPr>
          <p:nvPr>
            <p:ph type="title"/>
          </p:nvPr>
        </p:nvSpPr>
        <p:spPr/>
        <p:txBody>
          <a:bodyPr/>
          <a:lstStyle/>
          <a:p>
            <a:r>
              <a:rPr lang="en-US" dirty="0"/>
              <a:t>Deriving the Dynamic Equations, Pt.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AFA1719-1DE1-4105-86AB-D4D1885B0AAD}"/>
                  </a:ext>
                </a:extLst>
              </p:cNvPr>
              <p:cNvSpPr>
                <a:spLocks noGrp="1"/>
              </p:cNvSpPr>
              <p:nvPr>
                <p:ph sz="quarter" idx="10"/>
              </p:nvPr>
            </p:nvSpPr>
            <p:spPr>
              <a:xfrm>
                <a:off x="609600" y="1295400"/>
                <a:ext cx="10972800" cy="4876800"/>
              </a:xfrm>
            </p:spPr>
            <p:txBody>
              <a:bodyPr/>
              <a:lstStyle/>
              <a:p>
                <a:r>
                  <a:rPr lang="en-US" dirty="0"/>
                  <a:t>We can then use the small-angle approximation and some tricks to replace </a:t>
                </a:r>
                <a14:m>
                  <m:oMath xmlns:m="http://schemas.openxmlformats.org/officeDocument/2006/math">
                    <m:sSub>
                      <m:sSubPr>
                        <m:ctrlP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rPr>
                        </m:ctrlPr>
                      </m:sSubPr>
                      <m:e>
                        <m:r>
                          <a:rPr kumimoji="0" lang="en-US" sz="18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rPr>
                          <m:t>𝜃</m:t>
                        </m:r>
                      </m:e>
                      <m:sub>
                        <m:r>
                          <a:rPr kumimoji="0" lang="en-US" sz="1800" b="0" i="1" u="none" strike="noStrike" kern="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rPr>
                          <m:t>𝑉</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rPr>
                          <m:t>𝑓</m:t>
                        </m:r>
                      </m:sub>
                    </m:sSub>
                  </m:oMath>
                </a14:m>
                <a:r>
                  <a:rPr lang="en-US" dirty="0"/>
                  <a:t> and </a:t>
                </a:r>
                <a14:m>
                  <m:oMath xmlns:m="http://schemas.openxmlformats.org/officeDocument/2006/math">
                    <m:sSub>
                      <m:sSubPr>
                        <m:ctrlPr>
                          <a:rPr lang="en-US" sz="1800" i="1">
                            <a:solidFill>
                              <a:srgbClr val="000000"/>
                            </a:solidFill>
                            <a:latin typeface="Cambria Math" panose="02040503050406030204" pitchFamily="18" charset="0"/>
                            <a:ea typeface="Cambria Math" panose="02040503050406030204" pitchFamily="18" charset="0"/>
                          </a:rPr>
                        </m:ctrlPr>
                      </m:sSubPr>
                      <m:e>
                        <m:r>
                          <a:rPr lang="en-US" sz="1800" i="1">
                            <a:solidFill>
                              <a:srgbClr val="000000"/>
                            </a:solidFill>
                            <a:latin typeface="Cambria Math" panose="02040503050406030204" pitchFamily="18" charset="0"/>
                            <a:ea typeface="Cambria Math" panose="02040503050406030204" pitchFamily="18" charset="0"/>
                          </a:rPr>
                          <m:t>𝜃</m:t>
                        </m:r>
                      </m:e>
                      <m:sub>
                        <m:r>
                          <a:rPr lang="en-US" sz="1800" i="1">
                            <a:solidFill>
                              <a:srgbClr val="000000"/>
                            </a:solidFill>
                            <a:latin typeface="Cambria Math" panose="02040503050406030204" pitchFamily="18" charset="0"/>
                            <a:ea typeface="Cambria Math" panose="02040503050406030204" pitchFamily="18" charset="0"/>
                          </a:rPr>
                          <m:t>𝑉</m:t>
                        </m:r>
                        <m:r>
                          <a:rPr lang="en-US" sz="1800" b="0" i="1" smtClean="0">
                            <a:solidFill>
                              <a:srgbClr val="000000"/>
                            </a:solidFill>
                            <a:latin typeface="Cambria Math" panose="02040503050406030204" pitchFamily="18" charset="0"/>
                            <a:ea typeface="Cambria Math" panose="02040503050406030204" pitchFamily="18" charset="0"/>
                          </a:rPr>
                          <m:t>𝑟</m:t>
                        </m:r>
                      </m:sub>
                    </m:sSub>
                    <m:r>
                      <a:rPr lang="en-US" sz="1800" b="0" i="1" smtClean="0">
                        <a:solidFill>
                          <a:srgbClr val="000000"/>
                        </a:solidFill>
                        <a:latin typeface="Cambria Math" panose="02040503050406030204" pitchFamily="18" charset="0"/>
                        <a:ea typeface="Cambria Math" panose="02040503050406030204" pitchFamily="18" charset="0"/>
                      </a:rPr>
                      <m:t>:</m:t>
                    </m:r>
                  </m:oMath>
                </a14:m>
                <a:endParaRPr lang="en-US" dirty="0"/>
              </a:p>
              <a:p>
                <a:endParaRPr lang="en-US" dirty="0"/>
              </a:p>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𝑦𝑓</m:t>
                          </m:r>
                        </m:sub>
                      </m:sSub>
                      <m: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𝑎</m:t>
                          </m:r>
                        </m:sub>
                      </m:sSub>
                      <m:d>
                        <m:dPr>
                          <m:ctrlPr>
                            <a:rPr lang="en-US" i="1" smtClean="0">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𝛿</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𝑦</m:t>
                                  </m:r>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𝑓</m:t>
                                  </m:r>
                                </m:sub>
                              </m:sSub>
                              <m:acc>
                                <m:accPr>
                                  <m:chr m:val="̇"/>
                                  <m:ctrlPr>
                                    <a:rPr lang="en-US" i="1">
                                      <a:latin typeface="Cambria Math" panose="02040503050406030204" pitchFamily="18" charset="0"/>
                                    </a:rPr>
                                  </m:ctrlPr>
                                </m:accPr>
                                <m:e>
                                  <m:r>
                                    <m:rPr>
                                      <m:nor/>
                                    </m:rPr>
                                    <a:rPr lang="en-US" sz="1800" i="1" dirty="0">
                                      <a:latin typeface="Cambria Math" panose="02040503050406030204" pitchFamily="18" charset="0"/>
                                      <a:ea typeface="Cambria Math" panose="02040503050406030204" pitchFamily="18" charset="0"/>
                                    </a:rPr>
                                    <m:t>ψ</m:t>
                                  </m:r>
                                  <m:r>
                                    <m:rPr>
                                      <m:nor/>
                                    </m:rPr>
                                    <a:rPr lang="en-US" sz="1800" i="1" dirty="0">
                                      <a:latin typeface="Cambria Math" panose="02040503050406030204" pitchFamily="18" charset="0"/>
                                      <a:ea typeface="Cambria Math" panose="02040503050406030204" pitchFamily="18" charset="0"/>
                                    </a:rPr>
                                    <m:t> </m:t>
                                  </m:r>
                                </m:e>
                              </m:acc>
                            </m:num>
                            <m:den>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𝑥</m:t>
                                  </m:r>
                                </m:e>
                              </m:acc>
                            </m:den>
                          </m:f>
                        </m:e>
                      </m:d>
                    </m:oMath>
                  </m:oMathPara>
                </a14:m>
                <a:endParaRPr lang="en-US" sz="1800"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𝑦</m:t>
                          </m:r>
                          <m:r>
                            <a:rPr lang="en-US" b="0" i="1" smtClean="0">
                              <a:latin typeface="Cambria Math" panose="02040503050406030204" pitchFamily="18" charset="0"/>
                            </a:rPr>
                            <m:t>𝑟</m:t>
                          </m:r>
                        </m:sub>
                      </m:sSub>
                      <m: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𝑎</m:t>
                          </m:r>
                        </m:sub>
                      </m:sSub>
                      <m:d>
                        <m:dPr>
                          <m:ctrlPr>
                            <a:rPr lang="en-US" i="1" smtClean="0">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𝑦</m:t>
                                  </m:r>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𝑟</m:t>
                                  </m:r>
                                </m:sub>
                              </m:sSub>
                              <m:acc>
                                <m:accPr>
                                  <m:chr m:val="̇"/>
                                  <m:ctrlPr>
                                    <a:rPr lang="en-US" i="1">
                                      <a:latin typeface="Cambria Math" panose="02040503050406030204" pitchFamily="18" charset="0"/>
                                    </a:rPr>
                                  </m:ctrlPr>
                                </m:accPr>
                                <m:e>
                                  <m:r>
                                    <m:rPr>
                                      <m:nor/>
                                    </m:rPr>
                                    <a:rPr lang="en-US" sz="1800" i="1" dirty="0">
                                      <a:latin typeface="Cambria Math" panose="02040503050406030204" pitchFamily="18" charset="0"/>
                                      <a:ea typeface="Cambria Math" panose="02040503050406030204" pitchFamily="18" charset="0"/>
                                    </a:rPr>
                                    <m:t>ψ</m:t>
                                  </m:r>
                                  <m:r>
                                    <m:rPr>
                                      <m:nor/>
                                    </m:rPr>
                                    <a:rPr lang="en-US" sz="1800" i="1" dirty="0">
                                      <a:latin typeface="Cambria Math" panose="02040503050406030204" pitchFamily="18" charset="0"/>
                                      <a:ea typeface="Cambria Math" panose="02040503050406030204" pitchFamily="18" charset="0"/>
                                    </a:rPr>
                                    <m:t> </m:t>
                                  </m:r>
                                </m:e>
                              </m:acc>
                            </m:num>
                            <m:den>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𝑥</m:t>
                                  </m:r>
                                </m:e>
                              </m:acc>
                            </m:den>
                          </m:f>
                        </m:e>
                      </m:d>
                    </m:oMath>
                  </m:oMathPara>
                </a14:m>
                <a:endParaRPr lang="en-US" sz="1800" dirty="0">
                  <a:ea typeface="Cambria Math" panose="02040503050406030204" pitchFamily="18" charset="0"/>
                </a:endParaRPr>
              </a:p>
              <a:p>
                <a:pPr algn="ctr"/>
                <a:endParaRPr lang="en-US" dirty="0"/>
              </a:p>
              <a:p>
                <a:r>
                  <a:rPr lang="en-US" dirty="0"/>
                  <a:t>Now we can write our next dynamic equation (remember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𝑧</m:t>
                        </m:r>
                      </m:sub>
                    </m:sSub>
                    <m:acc>
                      <m:accPr>
                        <m:chr m:val="̈"/>
                        <m:ctrlPr>
                          <a:rPr lang="en-US" i="1" smtClean="0">
                            <a:latin typeface="Cambria Math" panose="02040503050406030204" pitchFamily="18" charset="0"/>
                          </a:rPr>
                        </m:ctrlPr>
                      </m:accPr>
                      <m:e>
                        <m:r>
                          <m:rPr>
                            <m:nor/>
                          </m:rPr>
                          <a:rPr lang="en-US" sz="1800" i="1" dirty="0">
                            <a:latin typeface="Cambria Math" panose="02040503050406030204" pitchFamily="18" charset="0"/>
                            <a:ea typeface="Cambria Math" panose="02040503050406030204" pitchFamily="18" charset="0"/>
                          </a:rPr>
                          <m:t>ψ</m:t>
                        </m:r>
                      </m:e>
                    </m:acc>
                    <m:r>
                      <a:rPr lang="en-US" b="0" i="1" smtClean="0">
                        <a:latin typeface="Cambria Math" panose="02040503050406030204" pitchFamily="18" charset="0"/>
                      </a:rPr>
                      <m:t>=</m:t>
                    </m:r>
                    <m:sSub>
                      <m:sSubPr>
                        <m:ctrlPr>
                          <a:rPr lang="en-US" i="1">
                            <a:latin typeface="Cambria Math" panose="02040503050406030204" pitchFamily="18" charset="0"/>
                          </a:rPr>
                        </m:ctrlPr>
                      </m:sSubPr>
                      <m:e>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𝑓</m:t>
                            </m:r>
                          </m:sub>
                        </m:sSub>
                        <m:r>
                          <a:rPr lang="en-US" i="1">
                            <a:latin typeface="Cambria Math" panose="02040503050406030204" pitchFamily="18" charset="0"/>
                          </a:rPr>
                          <m:t>𝐹</m:t>
                        </m:r>
                      </m:e>
                      <m:sub>
                        <m:r>
                          <a:rPr lang="en-US" i="1">
                            <a:latin typeface="Cambria Math" panose="02040503050406030204" pitchFamily="18" charset="0"/>
                          </a:rPr>
                          <m:t>𝑦𝑓</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𝑟</m:t>
                            </m:r>
                          </m:sub>
                        </m:sSub>
                        <m:r>
                          <a:rPr lang="en-US" i="1">
                            <a:latin typeface="Cambria Math" panose="02040503050406030204" pitchFamily="18" charset="0"/>
                          </a:rPr>
                          <m:t>𝐹</m:t>
                        </m:r>
                      </m:e>
                      <m:sub>
                        <m:r>
                          <a:rPr lang="en-US" i="1">
                            <a:latin typeface="Cambria Math" panose="02040503050406030204" pitchFamily="18" charset="0"/>
                          </a:rPr>
                          <m:t>𝑦𝑟</m:t>
                        </m:r>
                      </m:sub>
                    </m:sSub>
                  </m:oMath>
                </a14:m>
                <a:r>
                  <a:rPr lang="en-US" dirty="0"/>
                  <a:t>):</a:t>
                </a:r>
              </a:p>
              <a:p>
                <a:endParaRPr lang="en-US" dirty="0"/>
              </a:p>
              <a:p>
                <a:pPr/>
                <a14:m>
                  <m:oMathPara xmlns:m="http://schemas.openxmlformats.org/officeDocument/2006/math">
                    <m:oMathParaPr>
                      <m:jc m:val="centerGroup"/>
                    </m:oMathParaPr>
                    <m:oMath xmlns:m="http://schemas.openxmlformats.org/officeDocument/2006/math">
                      <m:acc>
                        <m:accPr>
                          <m:chr m:val="̈"/>
                          <m:ctrlPr>
                            <a:rPr lang="en-US" sz="1800" i="1" dirty="0" smtClean="0">
                              <a:latin typeface="Cambria Math" panose="02040503050406030204" pitchFamily="18" charset="0"/>
                              <a:ea typeface="Cambria Math" panose="02040503050406030204" pitchFamily="18" charset="0"/>
                            </a:rPr>
                          </m:ctrlPr>
                        </m:accPr>
                        <m:e>
                          <m:r>
                            <m:rPr>
                              <m:nor/>
                            </m:rPr>
                            <a:rPr lang="en-US" sz="1800" i="1" dirty="0">
                              <a:latin typeface="Cambria Math" panose="02040503050406030204" pitchFamily="18" charset="0"/>
                              <a:ea typeface="Cambria Math" panose="02040503050406030204" pitchFamily="18" charset="0"/>
                            </a:rPr>
                            <m:t>ψ</m:t>
                          </m:r>
                        </m:e>
                      </m:acc>
                      <m:r>
                        <a:rPr lang="en-US" sz="1800" b="0" i="1" dirty="0" smtClean="0">
                          <a:latin typeface="Cambria Math" panose="02040503050406030204" pitchFamily="18" charset="0"/>
                          <a:ea typeface="Cambria Math" panose="02040503050406030204" pitchFamily="18" charset="0"/>
                        </a:rPr>
                        <m:t>= </m:t>
                      </m:r>
                      <m:f>
                        <m:fPr>
                          <m:ctrlPr>
                            <a:rPr lang="en-US" sz="1800" b="0" i="1" dirty="0" smtClean="0">
                              <a:latin typeface="Cambria Math" panose="02040503050406030204" pitchFamily="18" charset="0"/>
                              <a:ea typeface="Cambria Math" panose="02040503050406030204" pitchFamily="18" charset="0"/>
                            </a:rPr>
                          </m:ctrlPr>
                        </m:fPr>
                        <m:num>
                          <m:r>
                            <a:rPr lang="en-US" sz="1800" i="1">
                              <a:latin typeface="Cambria Math" panose="02040503050406030204" pitchFamily="18" charset="0"/>
                            </a:rPr>
                            <m:t>2</m:t>
                          </m:r>
                          <m:sSub>
                            <m:sSubPr>
                              <m:ctrlPr>
                                <a:rPr lang="en-US" sz="1800" i="1">
                                  <a:latin typeface="Cambria Math" panose="02040503050406030204" pitchFamily="18" charset="0"/>
                                </a:rPr>
                              </m:ctrlPr>
                            </m:sSubPr>
                            <m:e>
                              <m:r>
                                <a:rPr lang="en-US" sz="1800" i="1">
                                  <a:latin typeface="Cambria Math" panose="02040503050406030204" pitchFamily="18" charset="0"/>
                                </a:rPr>
                                <m:t>𝐶</m:t>
                              </m:r>
                            </m:e>
                            <m:sub>
                              <m:r>
                                <a:rPr lang="en-US" sz="1800" i="1">
                                  <a:latin typeface="Cambria Math" panose="02040503050406030204" pitchFamily="18" charset="0"/>
                                </a:rPr>
                                <m:t>𝑎</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i="1">
                                  <a:latin typeface="Cambria Math" panose="02040503050406030204" pitchFamily="18" charset="0"/>
                                </a:rPr>
                                <m:t>𝑓</m:t>
                              </m:r>
                            </m:sub>
                          </m:sSub>
                        </m:num>
                        <m:den>
                          <m:sSub>
                            <m:sSubPr>
                              <m:ctrlPr>
                                <a:rPr lang="en-US" sz="1800" i="1">
                                  <a:latin typeface="Cambria Math" panose="02040503050406030204" pitchFamily="18" charset="0"/>
                                </a:rPr>
                              </m:ctrlPr>
                            </m:sSubPr>
                            <m:e>
                              <m:r>
                                <a:rPr lang="en-US" sz="1800" i="1">
                                  <a:latin typeface="Cambria Math" panose="02040503050406030204" pitchFamily="18" charset="0"/>
                                </a:rPr>
                                <m:t>𝐼</m:t>
                              </m:r>
                            </m:e>
                            <m:sub>
                              <m:r>
                                <a:rPr lang="en-US" sz="1800" i="1">
                                  <a:latin typeface="Cambria Math" panose="02040503050406030204" pitchFamily="18" charset="0"/>
                                </a:rPr>
                                <m:t>𝑧</m:t>
                              </m:r>
                            </m:sub>
                          </m:sSub>
                        </m:den>
                      </m:f>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𝛿</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𝑦</m:t>
                                  </m:r>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𝑓</m:t>
                                  </m:r>
                                </m:sub>
                              </m:sSub>
                              <m:acc>
                                <m:accPr>
                                  <m:chr m:val="̇"/>
                                  <m:ctrlPr>
                                    <a:rPr lang="en-US" i="1">
                                      <a:latin typeface="Cambria Math" panose="02040503050406030204" pitchFamily="18" charset="0"/>
                                    </a:rPr>
                                  </m:ctrlPr>
                                </m:accPr>
                                <m:e>
                                  <m:r>
                                    <m:rPr>
                                      <m:nor/>
                                    </m:rPr>
                                    <a:rPr lang="en-US" sz="1800" i="1" dirty="0">
                                      <a:latin typeface="Cambria Math" panose="02040503050406030204" pitchFamily="18" charset="0"/>
                                      <a:ea typeface="Cambria Math" panose="02040503050406030204" pitchFamily="18" charset="0"/>
                                    </a:rPr>
                                    <m:t>ψ</m:t>
                                  </m:r>
                                  <m:r>
                                    <m:rPr>
                                      <m:nor/>
                                    </m:rPr>
                                    <a:rPr lang="en-US" sz="1800" i="1" dirty="0">
                                      <a:latin typeface="Cambria Math" panose="02040503050406030204" pitchFamily="18" charset="0"/>
                                      <a:ea typeface="Cambria Math" panose="02040503050406030204" pitchFamily="18" charset="0"/>
                                    </a:rPr>
                                    <m:t> </m:t>
                                  </m:r>
                                </m:e>
                              </m:acc>
                            </m:num>
                            <m:den>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𝑥</m:t>
                                  </m:r>
                                </m:e>
                              </m:acc>
                            </m:den>
                          </m:f>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𝑎</m:t>
                              </m:r>
                            </m:sub>
                          </m:sSub>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𝑟</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𝐼</m:t>
                              </m:r>
                            </m:e>
                            <m:sub>
                              <m:r>
                                <a:rPr lang="en-US" sz="2000" i="1">
                                  <a:latin typeface="Cambria Math" panose="02040503050406030204" pitchFamily="18" charset="0"/>
                                </a:rPr>
                                <m:t>𝑧</m:t>
                              </m:r>
                            </m:sub>
                          </m:sSub>
                        </m:den>
                      </m:f>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𝑦</m:t>
                                  </m:r>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𝑟</m:t>
                                  </m:r>
                                </m:sub>
                              </m:sSub>
                              <m:acc>
                                <m:accPr>
                                  <m:chr m:val="̇"/>
                                  <m:ctrlPr>
                                    <a:rPr lang="en-US" i="1">
                                      <a:latin typeface="Cambria Math" panose="02040503050406030204" pitchFamily="18" charset="0"/>
                                    </a:rPr>
                                  </m:ctrlPr>
                                </m:accPr>
                                <m:e>
                                  <m:r>
                                    <m:rPr>
                                      <m:nor/>
                                    </m:rPr>
                                    <a:rPr lang="en-US" sz="1800" i="1" dirty="0">
                                      <a:latin typeface="Cambria Math" panose="02040503050406030204" pitchFamily="18" charset="0"/>
                                      <a:ea typeface="Cambria Math" panose="02040503050406030204" pitchFamily="18" charset="0"/>
                                    </a:rPr>
                                    <m:t>ψ</m:t>
                                  </m:r>
                                  <m:r>
                                    <m:rPr>
                                      <m:nor/>
                                    </m:rPr>
                                    <a:rPr lang="en-US" sz="1800" i="1" dirty="0">
                                      <a:latin typeface="Cambria Math" panose="02040503050406030204" pitchFamily="18" charset="0"/>
                                      <a:ea typeface="Cambria Math" panose="02040503050406030204" pitchFamily="18" charset="0"/>
                                    </a:rPr>
                                    <m:t> </m:t>
                                  </m:r>
                                </m:e>
                              </m:acc>
                            </m:num>
                            <m:den>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𝑥</m:t>
                                  </m:r>
                                </m:e>
                              </m:acc>
                            </m:den>
                          </m:f>
                        </m:e>
                      </m:d>
                    </m:oMath>
                  </m:oMathPara>
                </a14:m>
                <a:endParaRPr lang="en-US" dirty="0"/>
              </a:p>
              <a:p>
                <a:endParaRPr lang="en-US" dirty="0"/>
              </a:p>
              <a:p>
                <a:r>
                  <a:rPr lang="en-US" dirty="0"/>
                  <a:t>Just one to go!</a:t>
                </a:r>
              </a:p>
            </p:txBody>
          </p:sp>
        </mc:Choice>
        <mc:Fallback xmlns="">
          <p:sp>
            <p:nvSpPr>
              <p:cNvPr id="3" name="Content Placeholder 2">
                <a:extLst>
                  <a:ext uri="{FF2B5EF4-FFF2-40B4-BE49-F238E27FC236}">
                    <a16:creationId xmlns:a16="http://schemas.microsoft.com/office/drawing/2014/main" id="{AAFA1719-1DE1-4105-86AB-D4D1885B0AAD}"/>
                  </a:ext>
                </a:extLst>
              </p:cNvPr>
              <p:cNvSpPr>
                <a:spLocks noGrp="1" noRot="1" noChangeAspect="1" noMove="1" noResize="1" noEditPoints="1" noAdjustHandles="1" noChangeArrowheads="1" noChangeShapeType="1" noTextEdit="1"/>
              </p:cNvSpPr>
              <p:nvPr>
                <p:ph sz="quarter" idx="10"/>
              </p:nvPr>
            </p:nvSpPr>
            <p:spPr>
              <a:xfrm>
                <a:off x="609600" y="1295400"/>
                <a:ext cx="10972800" cy="4876800"/>
              </a:xfrm>
              <a:blipFill>
                <a:blip r:embed="rId2"/>
                <a:stretch>
                  <a:fillRect l="-500" t="-750"/>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07CA95FA-0042-43D3-87B9-B1C4954A8B53}"/>
              </a:ext>
            </a:extLst>
          </p:cNvPr>
          <p:cNvSpPr/>
          <p:nvPr/>
        </p:nvSpPr>
        <p:spPr bwMode="auto">
          <a:xfrm>
            <a:off x="3406877" y="4513006"/>
            <a:ext cx="5378245" cy="721852"/>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45 Helvetica Light" pitchFamily="-110" charset="0"/>
              <a:ea typeface="Geneva" pitchFamily="-110" charset="-128"/>
              <a:cs typeface="Geneva" pitchFamily="-110" charset="-128"/>
            </a:endParaRPr>
          </a:p>
        </p:txBody>
      </p:sp>
    </p:spTree>
    <p:extLst>
      <p:ext uri="{BB962C8B-B14F-4D97-AF65-F5344CB8AC3E}">
        <p14:creationId xmlns:p14="http://schemas.microsoft.com/office/powerpoint/2010/main" val="967983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78B94-9EB7-476A-8F59-C945F69529DF}"/>
              </a:ext>
            </a:extLst>
          </p:cNvPr>
          <p:cNvSpPr>
            <a:spLocks noGrp="1"/>
          </p:cNvSpPr>
          <p:nvPr>
            <p:ph type="title"/>
          </p:nvPr>
        </p:nvSpPr>
        <p:spPr/>
        <p:txBody>
          <a:bodyPr/>
          <a:lstStyle/>
          <a:p>
            <a:r>
              <a:rPr lang="en-US" dirty="0"/>
              <a:t>Deriving the Dynamic Equations, Pt. 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57B0588-5192-42E1-8A54-74C33AA7BEF5}"/>
                  </a:ext>
                </a:extLst>
              </p:cNvPr>
              <p:cNvSpPr>
                <a:spLocks noGrp="1"/>
              </p:cNvSpPr>
              <p:nvPr>
                <p:ph sz="quarter" idx="10"/>
              </p:nvPr>
            </p:nvSpPr>
            <p:spPr>
              <a:xfrm>
                <a:off x="609600" y="1209368"/>
                <a:ext cx="10972800" cy="4962832"/>
              </a:xfrm>
            </p:spPr>
            <p:txBody>
              <a:bodyPr/>
              <a:lstStyle/>
              <a:p>
                <a:r>
                  <a:rPr lang="en-US" dirty="0"/>
                  <a:t>Finally, we have the longitudinal dynamics to consider. Let’s start from Newton’s 2</a:t>
                </a:r>
                <a:r>
                  <a:rPr lang="en-US" baseline="30000" dirty="0"/>
                  <a:t>nd</a:t>
                </a:r>
                <a:r>
                  <a:rPr lang="en-US" dirty="0"/>
                  <a:t> law again. We’ll ignore air resistance and road inclination in our model.</a:t>
                </a:r>
              </a:p>
              <a:p>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𝑥𝑓</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𝑥𝑟</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𝑥𝑓</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𝑥</m:t>
                          </m:r>
                          <m:r>
                            <a:rPr lang="en-US" b="0" i="1" smtClean="0">
                              <a:latin typeface="Cambria Math" panose="02040503050406030204" pitchFamily="18" charset="0"/>
                            </a:rPr>
                            <m:t>𝑟</m:t>
                          </m:r>
                        </m:sub>
                      </m:sSub>
                    </m:oMath>
                  </m:oMathPara>
                </a14:m>
                <a:endParaRPr lang="en-US" dirty="0"/>
              </a:p>
              <a:p>
                <a:endParaRPr lang="en-US" dirty="0"/>
              </a:p>
              <a:p>
                <a:r>
                  <a:rPr lang="en-US" dirty="0"/>
                  <a:t>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𝑥𝑓</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𝑥</m:t>
                        </m:r>
                        <m:r>
                          <a:rPr lang="en-US" b="0" i="1" smtClean="0">
                            <a:latin typeface="Cambria Math" panose="02040503050406030204" pitchFamily="18" charset="0"/>
                          </a:rPr>
                          <m:t>𝑟</m:t>
                        </m:r>
                      </m:sub>
                    </m:sSub>
                  </m:oMath>
                </a14:m>
                <a:r>
                  <a:rPr lang="en-US" dirty="0"/>
                  <a:t> are the rolling resistances at the front and rear tires. We know our control input is the sum of the forces on the front and rear wheels. We then (considerably) simplify the rolling resistances to yield:</a:t>
                </a:r>
              </a:p>
              <a:p>
                <a:endParaRPr lang="en-US"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𝑚</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𝑥</m:t>
                          </m:r>
                        </m:sub>
                      </m:sSub>
                      <m:r>
                        <a:rPr lang="en-US" i="1">
                          <a:latin typeface="Cambria Math" panose="02040503050406030204" pitchFamily="18" charset="0"/>
                        </a:rPr>
                        <m:t>=</m:t>
                      </m:r>
                      <m:r>
                        <a:rPr lang="en-US" b="0" i="1" smtClean="0">
                          <a:latin typeface="Cambria Math" panose="02040503050406030204" pitchFamily="18" charset="0"/>
                        </a:rPr>
                        <m:t>𝐹</m:t>
                      </m:r>
                      <m:r>
                        <a:rPr lang="en-US" i="1">
                          <a:latin typeface="Cambria Math" panose="02040503050406030204" pitchFamily="18" charset="0"/>
                        </a:rPr>
                        <m:t>−</m:t>
                      </m:r>
                      <m:r>
                        <a:rPr lang="en-US" b="0" i="1" smtClean="0">
                          <a:latin typeface="Cambria Math" panose="02040503050406030204" pitchFamily="18" charset="0"/>
                        </a:rPr>
                        <m:t>𝑓𝑚𝑔</m:t>
                      </m:r>
                    </m:oMath>
                  </m:oMathPara>
                </a14:m>
                <a:endParaRPr lang="en-US" dirty="0"/>
              </a:p>
              <a:p>
                <a:endParaRPr lang="en-US" dirty="0"/>
              </a:p>
              <a:p>
                <a:r>
                  <a:rPr lang="en-US" dirty="0"/>
                  <a:t>Here </a:t>
                </a:r>
                <a14:m>
                  <m:oMath xmlns:m="http://schemas.openxmlformats.org/officeDocument/2006/math">
                    <m:r>
                      <a:rPr lang="en-US" b="0" i="1" smtClean="0">
                        <a:latin typeface="Cambria Math" panose="02040503050406030204" pitchFamily="18" charset="0"/>
                      </a:rPr>
                      <m:t>𝑓</m:t>
                    </m:r>
                  </m:oMath>
                </a14:m>
                <a:r>
                  <a:rPr lang="en-US" dirty="0"/>
                  <a:t> is the kinetic friction coefficient. Just like with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oMath>
                </a14:m>
                <a:r>
                  <a:rPr lang="en-US" dirty="0"/>
                  <a:t>, we have the following relationship:</a:t>
                </a:r>
              </a:p>
              <a:p>
                <a:endParaRPr lang="en-US" dirty="0"/>
              </a:p>
              <a:p>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b="0" i="1" smtClean="0">
                              <a:latin typeface="Cambria Math" panose="02040503050406030204" pitchFamily="18" charset="0"/>
                            </a:rPr>
                            <m:t>𝑦</m:t>
                          </m:r>
                        </m:e>
                      </m:acc>
                      <m:acc>
                        <m:accPr>
                          <m:chr m:val="̇"/>
                          <m:ctrlPr>
                            <a:rPr lang="en-US" i="1">
                              <a:latin typeface="Cambria Math" panose="02040503050406030204" pitchFamily="18" charset="0"/>
                            </a:rPr>
                          </m:ctrlPr>
                        </m:accPr>
                        <m:e>
                          <m:r>
                            <m:rPr>
                              <m:nor/>
                            </m:rPr>
                            <a:rPr lang="en-US" sz="2000" i="1" dirty="0">
                              <a:latin typeface="Cambria Math" panose="02040503050406030204" pitchFamily="18" charset="0"/>
                              <a:ea typeface="Cambria Math" panose="02040503050406030204" pitchFamily="18" charset="0"/>
                            </a:rPr>
                            <m:t>ψ</m:t>
                          </m:r>
                          <m:r>
                            <m:rPr>
                              <m:nor/>
                            </m:rPr>
                            <a:rPr lang="en-US" sz="2000" i="1" dirty="0">
                              <a:latin typeface="Cambria Math" panose="02040503050406030204" pitchFamily="18" charset="0"/>
                              <a:ea typeface="Cambria Math" panose="02040503050406030204" pitchFamily="18" charset="0"/>
                            </a:rPr>
                            <m:t> </m:t>
                          </m:r>
                        </m:e>
                      </m:acc>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𝑚</m:t>
                          </m:r>
                        </m:den>
                      </m:f>
                      <m:d>
                        <m:dPr>
                          <m:ctrlPr>
                            <a:rPr lang="en-US" i="1" smtClean="0">
                              <a:latin typeface="Cambria Math" panose="02040503050406030204" pitchFamily="18" charset="0"/>
                            </a:rPr>
                          </m:ctrlPr>
                        </m:dPr>
                        <m:e>
                          <m:r>
                            <a:rPr lang="en-US" i="1">
                              <a:latin typeface="Cambria Math" panose="02040503050406030204" pitchFamily="18" charset="0"/>
                            </a:rPr>
                            <m:t>𝐹</m:t>
                          </m:r>
                          <m:r>
                            <a:rPr lang="en-US" i="1">
                              <a:latin typeface="Cambria Math" panose="02040503050406030204" pitchFamily="18" charset="0"/>
                            </a:rPr>
                            <m:t>−</m:t>
                          </m:r>
                          <m:r>
                            <a:rPr lang="en-US" i="1">
                              <a:latin typeface="Cambria Math" panose="02040503050406030204" pitchFamily="18" charset="0"/>
                            </a:rPr>
                            <m:t>𝑓𝑚𝑔</m:t>
                          </m:r>
                        </m:e>
                      </m:d>
                    </m:oMath>
                  </m:oMathPara>
                </a14:m>
                <a:endParaRPr lang="en-US" dirty="0"/>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B57B0588-5192-42E1-8A54-74C33AA7BEF5}"/>
                  </a:ext>
                </a:extLst>
              </p:cNvPr>
              <p:cNvSpPr>
                <a:spLocks noGrp="1" noRot="1" noChangeAspect="1" noMove="1" noResize="1" noEditPoints="1" noAdjustHandles="1" noChangeArrowheads="1" noChangeShapeType="1" noTextEdit="1"/>
              </p:cNvSpPr>
              <p:nvPr>
                <p:ph sz="quarter" idx="10"/>
              </p:nvPr>
            </p:nvSpPr>
            <p:spPr>
              <a:xfrm>
                <a:off x="609600" y="1209368"/>
                <a:ext cx="10972800" cy="4962832"/>
              </a:xfrm>
              <a:blipFill>
                <a:blip r:embed="rId2"/>
                <a:stretch>
                  <a:fillRect l="-500" t="-491" r="-444" b="-1472"/>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0BC12FF2-849E-4C6D-B1B3-12536D5A89D2}"/>
              </a:ext>
            </a:extLst>
          </p:cNvPr>
          <p:cNvSpPr/>
          <p:nvPr/>
        </p:nvSpPr>
        <p:spPr bwMode="auto">
          <a:xfrm>
            <a:off x="4643284" y="5648632"/>
            <a:ext cx="2905432" cy="721852"/>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45 Helvetica Light" pitchFamily="-110" charset="0"/>
              <a:ea typeface="Geneva" pitchFamily="-110" charset="-128"/>
              <a:cs typeface="Geneva" pitchFamily="-110" charset="-128"/>
            </a:endParaRPr>
          </a:p>
        </p:txBody>
      </p:sp>
    </p:spTree>
    <p:extLst>
      <p:ext uri="{BB962C8B-B14F-4D97-AF65-F5344CB8AC3E}">
        <p14:creationId xmlns:p14="http://schemas.microsoft.com/office/powerpoint/2010/main" val="2035346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E6C8D-18AC-49AF-A756-D7A3D62385A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5B98995-8E3A-4A70-BD24-23AD77E07024}"/>
              </a:ext>
            </a:extLst>
          </p:cNvPr>
          <p:cNvSpPr>
            <a:spLocks noGrp="1"/>
          </p:cNvSpPr>
          <p:nvPr>
            <p:ph sz="quarter" idx="10"/>
          </p:nvPr>
        </p:nvSpPr>
        <p:spPr/>
        <p:txBody>
          <a:bodyPr/>
          <a:lstStyle/>
          <a:p>
            <a:r>
              <a:rPr lang="en-US" dirty="0"/>
              <a:t>1. </a:t>
            </a:r>
            <a:r>
              <a:rPr lang="en-US" dirty="0" err="1"/>
              <a:t>Rajamani</a:t>
            </a:r>
            <a:r>
              <a:rPr lang="en-US" dirty="0"/>
              <a:t>, Rajesh. </a:t>
            </a:r>
            <a:r>
              <a:rPr lang="en-US" b="1" dirty="0"/>
              <a:t>Vehicle Dynamics and Control.</a:t>
            </a:r>
            <a:r>
              <a:rPr lang="en-US" dirty="0"/>
              <a:t> Springer Science &amp; Business Media,</a:t>
            </a:r>
          </a:p>
          <a:p>
            <a:r>
              <a:rPr lang="en-US" dirty="0"/>
              <a:t>2011.</a:t>
            </a:r>
          </a:p>
        </p:txBody>
      </p:sp>
    </p:spTree>
    <p:extLst>
      <p:ext uri="{BB962C8B-B14F-4D97-AF65-F5344CB8AC3E}">
        <p14:creationId xmlns:p14="http://schemas.microsoft.com/office/powerpoint/2010/main" val="3188702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MU PPT Theme">
  <a:themeElements>
    <a:clrScheme name="Custom 1">
      <a:dk1>
        <a:srgbClr val="000000"/>
      </a:dk1>
      <a:lt1>
        <a:srgbClr val="FFFFFF"/>
      </a:lt1>
      <a:dk2>
        <a:srgbClr val="75787B"/>
      </a:dk2>
      <a:lt2>
        <a:srgbClr val="C8C9C7"/>
      </a:lt2>
      <a:accent1>
        <a:srgbClr val="BB0000"/>
      </a:accent1>
      <a:accent2>
        <a:srgbClr val="75787B"/>
      </a:accent2>
      <a:accent3>
        <a:srgbClr val="00833C"/>
      </a:accent3>
      <a:accent4>
        <a:srgbClr val="F2A900"/>
      </a:accent4>
      <a:accent5>
        <a:srgbClr val="002C71"/>
      </a:accent5>
      <a:accent6>
        <a:srgbClr val="C8C9C7"/>
      </a:accent6>
      <a:hlink>
        <a:srgbClr val="BB0000"/>
      </a:hlink>
      <a:folHlink>
        <a:srgbClr val="82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45 Helvetica Light" pitchFamily="-110" charset="0"/>
            <a:ea typeface="Geneva" pitchFamily="-110" charset="-128"/>
            <a:cs typeface="Geneva" pitchFamily="-11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45 Helvetica Light" pitchFamily="-110" charset="0"/>
            <a:ea typeface="Geneva" pitchFamily="-110" charset="-128"/>
            <a:cs typeface="Geneva" pitchFamily="-110"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305A81DC-F056-FF44-9553-6A4D4150B4C1}" vid="{22C4A014-A9D7-334E-98D6-A9C7E73BCA4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649</TotalTime>
  <Words>803</Words>
  <Application>Microsoft Office PowerPoint</Application>
  <PresentationFormat>Widescreen</PresentationFormat>
  <Paragraphs>88</Paragraphs>
  <Slides>8</Slides>
  <Notes>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8</vt:i4>
      </vt:variant>
    </vt:vector>
  </HeadingPairs>
  <TitlesOfParts>
    <vt:vector size="20" baseType="lpstr">
      <vt:lpstr>.AppleSystemUIFont</vt:lpstr>
      <vt:lpstr>45 Helvetica Light</vt:lpstr>
      <vt:lpstr>Open Sans Light</vt:lpstr>
      <vt:lpstr>Open Sans Regular</vt:lpstr>
      <vt:lpstr>Arial</vt:lpstr>
      <vt:lpstr>Calibri</vt:lpstr>
      <vt:lpstr>Calibri Light</vt:lpstr>
      <vt:lpstr>Cambria Math</vt:lpstr>
      <vt:lpstr>Open Sans</vt:lpstr>
      <vt:lpstr>Times</vt:lpstr>
      <vt:lpstr>Office Theme</vt:lpstr>
      <vt:lpstr>CMU PPT Theme</vt:lpstr>
      <vt:lpstr>PowerPoint Presentation</vt:lpstr>
      <vt:lpstr>Overview</vt:lpstr>
      <vt:lpstr>Looking at the Project</vt:lpstr>
      <vt:lpstr>Deriving the Dynamic Equations, Pt. 1</vt:lpstr>
      <vt:lpstr>Deriving the Dynamic Equations, Pt. 2</vt:lpstr>
      <vt:lpstr>Deriving the Dynamic Equations, Pt. 3</vt:lpstr>
      <vt:lpstr>Deriving the Dynamic Equations, Pt. 4</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Magnus-Sharpe</dc:creator>
  <cp:lastModifiedBy>John Magnus-Sharpe</cp:lastModifiedBy>
  <cp:revision>28</cp:revision>
  <dcterms:created xsi:type="dcterms:W3CDTF">2020-09-25T18:09:18Z</dcterms:created>
  <dcterms:modified xsi:type="dcterms:W3CDTF">2020-09-27T00:10:50Z</dcterms:modified>
</cp:coreProperties>
</file>