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e4f6d0d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e4f6d0d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e4f6d0d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e4f6d0d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e4f6d0d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e4f6d0d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e4f6d0d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e4f6d0d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e4f6d0d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e4f6d0d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4f6d0d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e4f6d0d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e4f6d0d7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e4f6d0d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" y="126155"/>
            <a:ext cx="9081950" cy="489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0" y="81075"/>
            <a:ext cx="8920300" cy="48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132250"/>
            <a:ext cx="8876225" cy="48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117575"/>
            <a:ext cx="8890925" cy="4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5" y="132250"/>
            <a:ext cx="8890901" cy="49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146950"/>
            <a:ext cx="8890924" cy="4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5" y="102875"/>
            <a:ext cx="9008476" cy="49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50" y="161650"/>
            <a:ext cx="8876225" cy="46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