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87426578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87426578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87426578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87426578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87426578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8742657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87426578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87426578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87426578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87426578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87426578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87426578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87426578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87426578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87426578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87426578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25225" y="1502700"/>
            <a:ext cx="81207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49">
                <a:latin typeface="Comic Sans MS"/>
                <a:ea typeface="Comic Sans MS"/>
                <a:cs typeface="Comic Sans MS"/>
                <a:sym typeface="Comic Sans MS"/>
              </a:rPr>
              <a:t>Emotion Detection in Social Media: Unveiling </a:t>
            </a:r>
            <a:endParaRPr b="1" sz="2449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449">
                <a:latin typeface="Comic Sans MS"/>
                <a:ea typeface="Comic Sans MS"/>
                <a:cs typeface="Comic Sans MS"/>
                <a:sym typeface="Comic Sans MS"/>
              </a:rPr>
              <a:t>the Mental Health Landscape Analysis in Digital Communication</a:t>
            </a:r>
            <a:endParaRPr sz="12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571750"/>
            <a:ext cx="74538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799">
                <a:highlight>
                  <a:schemeClr val="dk1"/>
                </a:highlight>
              </a:rPr>
              <a:t>Group: 10</a:t>
            </a:r>
            <a:endParaRPr b="1" sz="125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2001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799">
                <a:highlight>
                  <a:schemeClr val="dk1"/>
                </a:highlight>
              </a:rPr>
              <a:t>Name and Id: </a:t>
            </a:r>
            <a:endParaRPr b="1" sz="1799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2001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799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2001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599">
                <a:highlight>
                  <a:schemeClr val="dk1"/>
                </a:highlight>
              </a:rPr>
              <a:t>MD. SAIFUL ISLAM DIPU  -   20301293</a:t>
            </a:r>
            <a:endParaRPr b="1" sz="1599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2001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599">
                <a:highlight>
                  <a:schemeClr val="dk1"/>
                </a:highlight>
              </a:rPr>
              <a:t>Rakibul Hasan                    -   20301300</a:t>
            </a:r>
            <a:endParaRPr b="1" sz="1599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2001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599">
                <a:highlight>
                  <a:schemeClr val="dk1"/>
                </a:highlight>
              </a:rPr>
              <a:t>Md. Asif Shahriar              -   20301328</a:t>
            </a:r>
            <a:endParaRPr b="1" sz="1599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2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599">
                <a:highlight>
                  <a:schemeClr val="dk1"/>
                </a:highlight>
              </a:rPr>
              <a:t>Aminul Islam                      -   23341055</a:t>
            </a:r>
            <a:endParaRPr b="1" sz="2572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25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●"/>
            </a:pP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●"/>
            </a:pP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●"/>
            </a:pP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Proposed Solution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●"/>
            </a:pP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Methodology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●"/>
            </a:pP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Outcomes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●"/>
            </a:pP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Future Work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●"/>
            </a:pP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079826" y="4345374"/>
            <a:ext cx="9294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7906200" cy="31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18787" lvl="0" marL="457200" rtl="0" algn="l">
              <a:spcBef>
                <a:spcPts val="300"/>
              </a:spcBef>
              <a:spcAft>
                <a:spcPts val="0"/>
              </a:spcAft>
              <a:buClr>
                <a:srgbClr val="131314"/>
              </a:buClr>
              <a:buSzPct val="100000"/>
              <a:buFont typeface="Merriweather"/>
              <a:buChar char="●"/>
            </a:pPr>
            <a:r>
              <a:rPr lang="en" sz="4370">
                <a:solidFill>
                  <a:srgbClr val="131314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Social media has become an integral part of our lives.</a:t>
            </a:r>
            <a:endParaRPr sz="4370">
              <a:solidFill>
                <a:srgbClr val="131314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4370">
              <a:solidFill>
                <a:srgbClr val="131314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8787" lvl="0" marL="457200" rtl="0" algn="l">
              <a:spcBef>
                <a:spcPts val="1100"/>
              </a:spcBef>
              <a:spcAft>
                <a:spcPts val="0"/>
              </a:spcAft>
              <a:buClr>
                <a:srgbClr val="131314"/>
              </a:buClr>
              <a:buSzPct val="100000"/>
              <a:buFont typeface="Merriweather"/>
              <a:buChar char="●"/>
            </a:pPr>
            <a:r>
              <a:rPr lang="en" sz="4370">
                <a:solidFill>
                  <a:srgbClr val="131314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We use it to connect with friends and family, share news and information, and express ourselves creatively.</a:t>
            </a:r>
            <a:endParaRPr sz="4370">
              <a:solidFill>
                <a:srgbClr val="131314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4370">
              <a:solidFill>
                <a:srgbClr val="131314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8787" lvl="0" marL="457200" rtl="0" algn="l">
              <a:spcBef>
                <a:spcPts val="1100"/>
              </a:spcBef>
              <a:spcAft>
                <a:spcPts val="0"/>
              </a:spcAft>
              <a:buClr>
                <a:srgbClr val="131314"/>
              </a:buClr>
              <a:buSzPct val="100000"/>
              <a:buFont typeface="Merriweather"/>
              <a:buChar char="●"/>
            </a:pPr>
            <a:r>
              <a:rPr lang="en" sz="4370">
                <a:solidFill>
                  <a:srgbClr val="131314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But what if we could use social media to do more?</a:t>
            </a:r>
            <a:endParaRPr sz="4370">
              <a:solidFill>
                <a:srgbClr val="131314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4370">
              <a:solidFill>
                <a:srgbClr val="131314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8787" lvl="0" marL="457200" rtl="0" algn="l">
              <a:spcBef>
                <a:spcPts val="1100"/>
              </a:spcBef>
              <a:spcAft>
                <a:spcPts val="0"/>
              </a:spcAft>
              <a:buClr>
                <a:srgbClr val="131314"/>
              </a:buClr>
              <a:buSzPct val="100000"/>
              <a:buFont typeface="Merriweather"/>
              <a:buChar char="●"/>
            </a:pPr>
            <a:r>
              <a:rPr lang="en" sz="4370">
                <a:solidFill>
                  <a:srgbClr val="131314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What if we could use it to understand the mental health landscape of our society?</a:t>
            </a:r>
            <a:endParaRPr sz="4370">
              <a:solidFill>
                <a:srgbClr val="131314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3E3"/>
              </a:solidFill>
              <a:highlight>
                <a:srgbClr val="131314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217897" y="4365082"/>
            <a:ext cx="791100" cy="6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0" y="1229875"/>
            <a:ext cx="8773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Mental health is a major issue around the world.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Millions of people suffer from mental health conditions, such as depression, anxiety, and addiction.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These conditions can have a devastating impact on individuals, families, and communities.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Traditional methods of mental health assessment are often time-consuming, expensive, and invasive.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There is a need for new, innovative ways to assess mental health.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326173" y="4493179"/>
            <a:ext cx="683100" cy="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76500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We propose to use emotion detection in social media to assess the mental health of the population.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We will develop a machine learning algorithm that can analyze social media posts and identify the emotions expressed by the author.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This information can then be used to track trends in mental health over time and to identify individuals who may be at risk for mental health problems.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345874" y="4571877"/>
            <a:ext cx="6633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Our project has the potential to revolutionize the way we assess and treat mental health.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By using social media data, we can provide real-time insights into the mental health of the population.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This information can be used to develop targeted interventions and to prevent mental health problems before they start.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306448" y="4568878"/>
            <a:ext cx="702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We plan to continue our research in this area.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We will refine our machine learning algorithm and test it on a larger dataset of social media posts.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We will also work to develop interventions that can be used to improve the mental health of individuals who are identified as being at risk.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385274" y="4621276"/>
            <a:ext cx="62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Emotion detection in social media has the potential to transform the way we understand and address mental health.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By using this technology, we can create a healthier and happier society for everyone.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178347" y="4437004"/>
            <a:ext cx="8307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Emotion fusion for mental illness detection from social media: A survey by Chen et al. (2023)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Font typeface="Merriweather"/>
              <a:buAutoNum type="arabicPeriod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An ML Model for Mental Health Monitoring using Facial Emotion Detection and Analyzing Social Media Posts by Agarwal et al. (2022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267048" y="4568877"/>
            <a:ext cx="7422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