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17c2ef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217c2ef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17c2ef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17c2ef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17c2ef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17c2ef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17c2ef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17c2ef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17c2ef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17c2ef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17c2ef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17c2ef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17c2ef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17c2ef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17c2ef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17c2ef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5" y="102875"/>
            <a:ext cx="8890900" cy="4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5" y="220425"/>
            <a:ext cx="8949675" cy="4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76350"/>
            <a:ext cx="8846824" cy="4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5" y="176350"/>
            <a:ext cx="8758651" cy="47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5" y="102875"/>
            <a:ext cx="8905599" cy="4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" y="146950"/>
            <a:ext cx="8729250" cy="48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00" y="176350"/>
            <a:ext cx="8681000" cy="4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91050"/>
            <a:ext cx="8758651" cy="4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" y="174050"/>
            <a:ext cx="8729250" cy="4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