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OPENDB::</a:t>
            </a:r>
            <a:br>
              <a:rPr lang="en-US" dirty="0" smtClean="0"/>
            </a:br>
            <a:r>
              <a:rPr lang="en-US" dirty="0" err="1" smtClean="0"/>
              <a:t>Tcl</a:t>
            </a:r>
            <a:r>
              <a:rPr lang="en-US" dirty="0" smtClean="0"/>
              <a:t> Integration TUTORIAL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OpenROAD</a:t>
            </a:r>
            <a:endParaRPr lang="en-US" dirty="0" smtClean="0"/>
          </a:p>
          <a:p>
            <a:pPr algn="ctr"/>
            <a:r>
              <a:rPr lang="en-US" dirty="0" smtClean="0"/>
              <a:t>By Dimitris </a:t>
            </a:r>
            <a:r>
              <a:rPr lang="en-US" dirty="0" err="1" smtClean="0"/>
              <a:t>FotakiS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1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EDA Tools use NP-Complete Algorithms with heuristics and Options</a:t>
            </a:r>
            <a:endParaRPr lang="en-US" dirty="0"/>
          </a:p>
          <a:p>
            <a:r>
              <a:rPr lang="en-US" dirty="0" smtClean="0"/>
              <a:t>End Users routinely runs tools with different Options for every new chip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ools are monolithic with their own APIs and program arguments</a:t>
            </a:r>
          </a:p>
          <a:p>
            <a:r>
              <a:rPr lang="en-US" dirty="0" err="1" smtClean="0"/>
              <a:t>Tcl</a:t>
            </a:r>
            <a:r>
              <a:rPr lang="en-US" dirty="0" smtClean="0"/>
              <a:t> is a Full Script language that can create a uniform programming environment for running different tools/algorithms and flows</a:t>
            </a:r>
          </a:p>
        </p:txBody>
      </p:sp>
    </p:spTree>
    <p:extLst>
      <p:ext uri="{BB962C8B-B14F-4D97-AF65-F5344CB8AC3E}">
        <p14:creationId xmlns:p14="http://schemas.microsoft.com/office/powerpoint/2010/main" val="3532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OPENDB TCL SCRIPT </a:t>
            </a:r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1927"/>
            <a:ext cx="9905999" cy="3879274"/>
          </a:xfrm>
        </p:spPr>
        <p:txBody>
          <a:bodyPr>
            <a:normAutofit fontScale="77500" lnSpcReduction="20000"/>
          </a:bodyPr>
          <a:lstStyle/>
          <a:p>
            <a:pPr marL="698500" lvl="2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Initiate Run Time Stat</a:t>
            </a:r>
          </a:p>
          <a:p>
            <a:pPr marL="698500" lvl="2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 err="1" smtClean="0"/>
              <a:t>db</a:t>
            </a:r>
            <a:r>
              <a:rPr lang="en-US" dirty="0" smtClean="0"/>
              <a:t> </a:t>
            </a:r>
            <a:r>
              <a:rPr lang="en-US" dirty="0" err="1"/>
              <a:t>rlog</a:t>
            </a:r>
            <a:endParaRPr lang="en-US" dirty="0"/>
          </a:p>
          <a:p>
            <a:pPr marL="698500" lvl="2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 Read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Lef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/Def</a:t>
            </a:r>
          </a:p>
          <a:p>
            <a:pPr marL="1155700" lvl="3" indent="0">
              <a:buNone/>
            </a:pPr>
            <a:r>
              <a:rPr lang="en-US" b="1" dirty="0" err="1" smtClean="0"/>
              <a:t>db</a:t>
            </a:r>
            <a:r>
              <a:rPr lang="en-US" dirty="0" smtClean="0"/>
              <a:t> </a:t>
            </a:r>
            <a:r>
              <a:rPr lang="en-US" dirty="0" err="1"/>
              <a:t>load_lef</a:t>
            </a:r>
            <a:r>
              <a:rPr lang="en-US" dirty="0"/>
              <a:t> -file ../data/</a:t>
            </a:r>
            <a:r>
              <a:rPr lang="en-US" dirty="0" err="1"/>
              <a:t>lef</a:t>
            </a:r>
            <a:endParaRPr lang="en-US" dirty="0"/>
          </a:p>
          <a:p>
            <a:pPr marL="1155700" lvl="3" indent="0">
              <a:buNone/>
            </a:pPr>
            <a:r>
              <a:rPr lang="en-US" b="1" dirty="0" err="1"/>
              <a:t>db</a:t>
            </a:r>
            <a:r>
              <a:rPr lang="en-US" dirty="0"/>
              <a:t> </a:t>
            </a:r>
            <a:r>
              <a:rPr lang="en-US" dirty="0" err="1"/>
              <a:t>load_def</a:t>
            </a:r>
            <a:r>
              <a:rPr lang="en-US" dirty="0"/>
              <a:t> -file ../</a:t>
            </a:r>
            <a:r>
              <a:rPr lang="en-US" dirty="0" smtClean="0"/>
              <a:t>data/</a:t>
            </a:r>
            <a:r>
              <a:rPr lang="en-US" dirty="0" err="1" smtClean="0"/>
              <a:t>def</a:t>
            </a:r>
            <a:endParaRPr lang="en-US" dirty="0" smtClean="0"/>
          </a:p>
          <a:p>
            <a:pPr marL="1155700" lvl="3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write –file </a:t>
            </a:r>
            <a:r>
              <a:rPr lang="en-US" dirty="0" err="1" smtClean="0"/>
              <a:t>before.place.db</a:t>
            </a:r>
            <a:endParaRPr lang="en-US" dirty="0"/>
          </a:p>
          <a:p>
            <a:pPr marL="698500" lvl="2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Run Placer</a:t>
            </a:r>
          </a:p>
          <a:p>
            <a:pPr marL="1155700" lvl="3" indent="0">
              <a:buNone/>
            </a:pPr>
            <a:r>
              <a:rPr lang="en-US" b="1" dirty="0"/>
              <a:t>s</a:t>
            </a:r>
            <a:r>
              <a:rPr lang="en-US" b="1" dirty="0" smtClean="0"/>
              <a:t>et option1= </a:t>
            </a:r>
            <a:r>
              <a:rPr lang="en-US" dirty="0" smtClean="0"/>
              <a:t>“greedy”</a:t>
            </a:r>
            <a:endParaRPr lang="en-US" dirty="0"/>
          </a:p>
          <a:p>
            <a:pPr marL="1155700" lvl="3" indent="0">
              <a:buNone/>
            </a:pPr>
            <a:r>
              <a:rPr lang="en-US" dirty="0"/>
              <a:t>RPL </a:t>
            </a:r>
            <a:r>
              <a:rPr lang="en-US" b="1" dirty="0"/>
              <a:t>p</a:t>
            </a:r>
          </a:p>
          <a:p>
            <a:pPr marL="1155700" lvl="3" indent="0">
              <a:buNone/>
            </a:pP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dirty="0" err="1"/>
              <a:t>init_place</a:t>
            </a:r>
            <a:endParaRPr lang="en-US" dirty="0"/>
          </a:p>
          <a:p>
            <a:pPr marL="1155700" lvl="3" indent="0">
              <a:buNone/>
            </a:pP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dirty="0" smtClean="0"/>
              <a:t>place –intensive –algorithm $option1</a:t>
            </a:r>
          </a:p>
          <a:p>
            <a:pPr marL="1155700" lvl="3" indent="0">
              <a:buNone/>
            </a:pPr>
            <a:r>
              <a:rPr lang="en-US" dirty="0" smtClean="0"/>
              <a:t>p </a:t>
            </a:r>
            <a:r>
              <a:rPr lang="en-US" dirty="0" err="1" smtClean="0"/>
              <a:t>show_stats</a:t>
            </a:r>
            <a:endParaRPr lang="en-US" dirty="0" smtClean="0"/>
          </a:p>
          <a:p>
            <a:pPr marL="698500" lvl="2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#save intermediate result</a:t>
            </a:r>
          </a:p>
          <a:p>
            <a:pPr marL="1155700" lvl="3" indent="0">
              <a:buNone/>
            </a:pPr>
            <a:r>
              <a:rPr lang="en-US" dirty="0" smtClean="0"/>
              <a:t>p </a:t>
            </a:r>
            <a:r>
              <a:rPr lang="en-US" dirty="0" err="1" smtClean="0"/>
              <a:t>write_db</a:t>
            </a:r>
            <a:endParaRPr lang="en-US" dirty="0"/>
          </a:p>
          <a:p>
            <a:pPr marL="1155700" lvl="3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write –file placed.$ption1.db</a:t>
            </a:r>
          </a:p>
          <a:p>
            <a:pPr marL="698500" lvl="2" indent="0">
              <a:buNone/>
            </a:pPr>
            <a:endParaRPr lang="en-US" dirty="0"/>
          </a:p>
          <a:p>
            <a:pPr marL="6985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OPENDB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OpenDB</a:t>
            </a:r>
            <a:r>
              <a:rPr lang="en-US" dirty="0" smtClean="0"/>
              <a:t> builds automatically the </a:t>
            </a:r>
            <a:r>
              <a:rPr lang="en-US" dirty="0" err="1" smtClean="0"/>
              <a:t>TCl</a:t>
            </a:r>
            <a:r>
              <a:rPr lang="en-US" dirty="0" smtClean="0"/>
              <a:t> to C++ Interface classes to make it easy for the programmer</a:t>
            </a:r>
          </a:p>
          <a:p>
            <a:r>
              <a:rPr lang="en-US" dirty="0" smtClean="0"/>
              <a:t>For every module there are 3 areas for the C++ programmer to manage:</a:t>
            </a:r>
          </a:p>
          <a:p>
            <a:pPr lvl="1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Tcl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Command Definition: </a:t>
            </a:r>
            <a:r>
              <a:rPr lang="en-US" dirty="0" smtClean="0"/>
              <a:t>&lt;Name&gt; and options for </a:t>
            </a:r>
            <a:r>
              <a:rPr lang="en-US" dirty="0" err="1" smtClean="0"/>
              <a:t>Tcl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Tcl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Command Class: </a:t>
            </a:r>
            <a:r>
              <a:rPr lang="en-US" dirty="0" smtClean="0"/>
              <a:t>C++ Class for the </a:t>
            </a:r>
            <a:r>
              <a:rPr lang="en-US" dirty="0" err="1" smtClean="0"/>
              <a:t>Tcl</a:t>
            </a:r>
            <a:r>
              <a:rPr lang="en-US" dirty="0" smtClean="0"/>
              <a:t> Command that includes APIs to the “main” module classes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Module Classes: </a:t>
            </a:r>
            <a:r>
              <a:rPr lang="en-US" dirty="0" smtClean="0"/>
              <a:t>C++ main Classes for the module that do NOT include any </a:t>
            </a:r>
            <a:r>
              <a:rPr lang="en-US" dirty="0" err="1" smtClean="0"/>
              <a:t>Tcl</a:t>
            </a:r>
            <a:r>
              <a:rPr lang="en-US" dirty="0" smtClean="0"/>
              <a:t> APIs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OpenDB</a:t>
            </a:r>
            <a:r>
              <a:rPr lang="en-US" dirty="0" smtClean="0"/>
              <a:t> BASH SCRIPT for a NEW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8814"/>
            <a:ext cx="9905999" cy="44862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makeNewModule.bash</a:t>
            </a:r>
            <a:r>
              <a:rPr lang="en-US" dirty="0" smtClean="0"/>
              <a:t> &lt;MODULE&gt; &lt;MOD&gt;</a:t>
            </a:r>
          </a:p>
          <a:p>
            <a:pPr lvl="1"/>
            <a:r>
              <a:rPr lang="en-US" dirty="0" smtClean="0"/>
              <a:t>Creates a directory called MODULE under </a:t>
            </a:r>
            <a:r>
              <a:rPr lang="en-US" dirty="0" err="1" smtClean="0"/>
              <a:t>src</a:t>
            </a:r>
            <a:r>
              <a:rPr lang="en-US" dirty="0" smtClean="0"/>
              <a:t> of the </a:t>
            </a:r>
            <a:r>
              <a:rPr lang="en-US" dirty="0" err="1" smtClean="0"/>
              <a:t>OpenDB</a:t>
            </a:r>
            <a:r>
              <a:rPr lang="en-US" dirty="0" smtClean="0"/>
              <a:t> repository</a:t>
            </a:r>
          </a:p>
          <a:p>
            <a:pPr lvl="2"/>
            <a:r>
              <a:rPr lang="en-US" dirty="0" smtClean="0"/>
              <a:t>MODULE.cpp – main class of the module</a:t>
            </a:r>
          </a:p>
          <a:p>
            <a:pPr lvl="2"/>
            <a:r>
              <a:rPr lang="en-US" dirty="0" err="1" smtClean="0"/>
              <a:t>MODULE.h</a:t>
            </a:r>
            <a:r>
              <a:rPr lang="en-US" dirty="0" smtClean="0"/>
              <a:t> – main header </a:t>
            </a:r>
          </a:p>
          <a:p>
            <a:pPr lvl="2"/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Creates a directory MODULE/</a:t>
            </a:r>
            <a:r>
              <a:rPr lang="en-US" dirty="0" err="1" smtClean="0"/>
              <a:t>MOD_tcl</a:t>
            </a:r>
            <a:endParaRPr lang="en-US" dirty="0" smtClean="0"/>
          </a:p>
          <a:p>
            <a:pPr lvl="2"/>
            <a:r>
              <a:rPr lang="en-US" dirty="0" smtClean="0"/>
              <a:t>MOD </a:t>
            </a:r>
            <a:r>
              <a:rPr lang="en-US" dirty="0"/>
              <a:t>– </a:t>
            </a:r>
            <a:r>
              <a:rPr lang="en-US" dirty="0" smtClean="0"/>
              <a:t>class </a:t>
            </a:r>
            <a:r>
              <a:rPr lang="en-US" dirty="0"/>
              <a:t>of the </a:t>
            </a:r>
            <a:r>
              <a:rPr lang="en-US" dirty="0" err="1" smtClean="0"/>
              <a:t>Tcl</a:t>
            </a:r>
            <a:r>
              <a:rPr lang="en-US" dirty="0" smtClean="0"/>
              <a:t> interface</a:t>
            </a:r>
            <a:endParaRPr lang="en-US" dirty="0"/>
          </a:p>
          <a:p>
            <a:pPr lvl="2"/>
            <a:r>
              <a:rPr lang="en-US" dirty="0" err="1" smtClean="0"/>
              <a:t>MOD.h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header of the </a:t>
            </a:r>
            <a:r>
              <a:rPr lang="en-US" dirty="0" err="1" smtClean="0"/>
              <a:t>Tcl</a:t>
            </a:r>
            <a:r>
              <a:rPr lang="en-US" dirty="0" smtClean="0"/>
              <a:t> interface class</a:t>
            </a:r>
            <a:endParaRPr lang="en-US" dirty="0"/>
          </a:p>
          <a:p>
            <a:pPr lvl="2"/>
            <a:r>
              <a:rPr lang="en-US" dirty="0" err="1" smtClean="0"/>
              <a:t>MOD.ti</a:t>
            </a:r>
            <a:r>
              <a:rPr lang="en-US" dirty="0" smtClean="0"/>
              <a:t> – End User </a:t>
            </a:r>
            <a:r>
              <a:rPr lang="en-US" dirty="0" err="1" smtClean="0"/>
              <a:t>Tcl</a:t>
            </a:r>
            <a:r>
              <a:rPr lang="en-US" dirty="0" smtClean="0"/>
              <a:t> Command name and options</a:t>
            </a:r>
          </a:p>
          <a:p>
            <a:pPr lvl="1"/>
            <a:r>
              <a:rPr lang="en-US" dirty="0" smtClean="0"/>
              <a:t>Updates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Makefile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Makefile</a:t>
            </a:r>
            <a:r>
              <a:rPr lang="en-US" dirty="0" smtClean="0"/>
              <a:t> and </a:t>
            </a:r>
            <a:r>
              <a:rPr lang="en-US" dirty="0" err="1" smtClean="0"/>
              <a:t>src</a:t>
            </a:r>
            <a:r>
              <a:rPr lang="en-US" dirty="0" smtClean="0"/>
              <a:t>/main/modules.cpp</a:t>
            </a:r>
          </a:p>
          <a:p>
            <a:pPr lvl="2"/>
            <a:r>
              <a:rPr lang="en-US" dirty="0" smtClean="0"/>
              <a:t>To make compilation and linking automatic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3132"/>
          </a:xfrm>
        </p:spPr>
        <p:txBody>
          <a:bodyPr/>
          <a:lstStyle/>
          <a:p>
            <a:r>
              <a:rPr lang="en-US" dirty="0" err="1" smtClean="0"/>
              <a:t>SteP-BY-STEP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8814"/>
            <a:ext cx="9905999" cy="44862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a new module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/>
              <a:t>  with </a:t>
            </a:r>
            <a:r>
              <a:rPr lang="en-US" dirty="0" err="1" smtClean="0"/>
              <a:t>Tcl</a:t>
            </a:r>
            <a:r>
              <a:rPr lang="en-US" dirty="0" smtClean="0"/>
              <a:t> Object Name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MMD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./BUILD/Templates/</a:t>
            </a:r>
            <a:r>
              <a:rPr lang="en-US" dirty="0" err="1" smtClean="0"/>
              <a:t>makeNewModule.bash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MMD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 smtClean="0"/>
              <a:t>clean  -- Note: will have </a:t>
            </a:r>
            <a:r>
              <a:rPr lang="en-US" dirty="0" err="1" smtClean="0"/>
              <a:t>cmake</a:t>
            </a:r>
            <a:r>
              <a:rPr lang="en-US" dirty="0" smtClean="0"/>
              <a:t> work also or instead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install</a:t>
            </a:r>
          </a:p>
          <a:p>
            <a:pPr lvl="1"/>
            <a:r>
              <a:rPr lang="en-US" dirty="0" smtClean="0"/>
              <a:t>Edit bash </a:t>
            </a:r>
            <a:r>
              <a:rPr lang="en-US" dirty="0" smtClean="0"/>
              <a:t>script </a:t>
            </a:r>
            <a:r>
              <a:rPr lang="en-US" dirty="0" smtClean="0"/>
              <a:t>BUILD/</a:t>
            </a:r>
            <a:r>
              <a:rPr lang="en-US" dirty="0" err="1" smtClean="0"/>
              <a:t>set_ade_env.bash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to any test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src</a:t>
            </a:r>
            <a:r>
              <a:rPr lang="en-US" dirty="0"/>
              <a:t>/</a:t>
            </a:r>
            <a:r>
              <a:rPr lang="en-US" dirty="0" smtClean="0"/>
              <a:t>BUILD/</a:t>
            </a:r>
            <a:r>
              <a:rPr lang="en-US" dirty="0" err="1" smtClean="0"/>
              <a:t>set_ade_env.bash</a:t>
            </a:r>
            <a:endParaRPr lang="en-US" dirty="0" smtClean="0"/>
          </a:p>
          <a:p>
            <a:pPr lvl="1"/>
            <a:r>
              <a:rPr lang="en-US" dirty="0" err="1" smtClean="0"/>
              <a:t>ade</a:t>
            </a:r>
            <a:r>
              <a:rPr lang="en-US" dirty="0" smtClean="0"/>
              <a:t> – will create a prompt</a:t>
            </a:r>
          </a:p>
          <a:p>
            <a:pPr lvl="1"/>
            <a:r>
              <a:rPr lang="en-US" dirty="0" smtClean="0"/>
              <a:t> MMD m</a:t>
            </a:r>
          </a:p>
          <a:p>
            <a:pPr lvl="1"/>
            <a:r>
              <a:rPr lang="en-US" dirty="0" smtClean="0"/>
              <a:t>m – will list all </a:t>
            </a:r>
            <a:r>
              <a:rPr lang="en-US" dirty="0" err="1" smtClean="0"/>
              <a:t>tcl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 </a:t>
            </a:r>
            <a:r>
              <a:rPr lang="en-US" dirty="0" err="1" smtClean="0"/>
              <a:t>test_cmd</a:t>
            </a:r>
            <a:r>
              <a:rPr lang="en-US" dirty="0" smtClean="0"/>
              <a:t> – says hello</a:t>
            </a:r>
          </a:p>
          <a:p>
            <a:pPr lvl="1"/>
            <a:r>
              <a:rPr lang="en-US" dirty="0" smtClean="0"/>
              <a:t>m </a:t>
            </a:r>
            <a:r>
              <a:rPr lang="en-US" dirty="0" err="1" smtClean="0"/>
              <a:t>test_cmd</a:t>
            </a:r>
            <a:r>
              <a:rPr lang="en-US" dirty="0" smtClean="0"/>
              <a:t> -   : will give usage of the 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m </a:t>
            </a:r>
            <a:r>
              <a:rPr lang="en-US" dirty="0" err="1" smtClean="0"/>
              <a:t>test_cmd</a:t>
            </a:r>
            <a:r>
              <a:rPr lang="en-US" dirty="0" smtClean="0"/>
              <a:t> –hello Tom – says hello Tom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3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3132"/>
          </a:xfrm>
        </p:spPr>
        <p:txBody>
          <a:bodyPr/>
          <a:lstStyle/>
          <a:p>
            <a:r>
              <a:rPr lang="en-US" dirty="0" err="1" smtClean="0"/>
              <a:t>SteP-BY-STEP</a:t>
            </a:r>
            <a:r>
              <a:rPr lang="en-US" dirty="0" smtClean="0"/>
              <a:t> </a:t>
            </a:r>
            <a:r>
              <a:rPr lang="en-US" dirty="0" smtClean="0"/>
              <a:t>Example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8814"/>
            <a:ext cx="9905999" cy="4486274"/>
          </a:xfrm>
        </p:spPr>
        <p:txBody>
          <a:bodyPr>
            <a:normAutofit/>
          </a:bodyPr>
          <a:lstStyle/>
          <a:p>
            <a:r>
              <a:rPr lang="en-US" dirty="0" smtClean="0"/>
              <a:t>Show Connectivity after loading </a:t>
            </a:r>
            <a:r>
              <a:rPr lang="en-US" dirty="0" err="1" smtClean="0"/>
              <a:t>lef</a:t>
            </a:r>
            <a:r>
              <a:rPr lang="en-US" dirty="0" smtClean="0"/>
              <a:t> and </a:t>
            </a:r>
            <a:r>
              <a:rPr lang="en-US" dirty="0" err="1" smtClean="0"/>
              <a:t>def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load_lef</a:t>
            </a:r>
            <a:r>
              <a:rPr lang="en-US" dirty="0" smtClean="0"/>
              <a:t> –file </a:t>
            </a:r>
            <a:r>
              <a:rPr lang="en-US" dirty="0" err="1" smtClean="0"/>
              <a:t>lef_file</a:t>
            </a:r>
            <a:endParaRPr lang="en-US" dirty="0" smtClean="0"/>
          </a:p>
          <a:p>
            <a:pPr lvl="1"/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load_def</a:t>
            </a:r>
            <a:r>
              <a:rPr lang="en-US" dirty="0" smtClean="0"/>
              <a:t> –file </a:t>
            </a:r>
            <a:r>
              <a:rPr lang="en-US" dirty="0" err="1" smtClean="0"/>
              <a:t>def_file</a:t>
            </a:r>
            <a:endParaRPr lang="en-US" dirty="0" smtClean="0"/>
          </a:p>
          <a:p>
            <a:pPr lvl="1"/>
            <a:r>
              <a:rPr lang="en-US" dirty="0" smtClean="0"/>
              <a:t>m </a:t>
            </a:r>
            <a:r>
              <a:rPr lang="en-US" dirty="0" err="1" smtClean="0"/>
              <a:t>dump_db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will dump Instance Connectivity of terms and nets</a:t>
            </a:r>
            <a:endParaRPr lang="en-US" dirty="0" smtClean="0"/>
          </a:p>
          <a:p>
            <a:pPr lvl="1"/>
            <a:r>
              <a:rPr lang="en-US" dirty="0" smtClean="0"/>
              <a:t>As an exercise, try to trace the function calls from </a:t>
            </a:r>
            <a:r>
              <a:rPr lang="en-US" dirty="0" err="1" smtClean="0"/>
              <a:t>MMD_tcl</a:t>
            </a:r>
            <a:r>
              <a:rPr lang="en-US" dirty="0" smtClean="0"/>
              <a:t>/* files to C++ classes under </a:t>
            </a:r>
            <a:r>
              <a:rPr lang="en-US" dirty="0" err="1" smtClean="0"/>
              <a:t>MyModule</a:t>
            </a:r>
            <a:r>
              <a:rPr lang="en-US" dirty="0" smtClean="0"/>
              <a:t> </a:t>
            </a:r>
            <a:r>
              <a:rPr lang="en-US" smtClean="0"/>
              <a:t>dir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3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1024"/>
          </a:xfrm>
        </p:spPr>
        <p:txBody>
          <a:bodyPr/>
          <a:lstStyle/>
          <a:p>
            <a:r>
              <a:rPr lang="en-US" dirty="0" err="1" smtClean="0"/>
              <a:t>SteP-BY-STEP</a:t>
            </a:r>
            <a:r>
              <a:rPr lang="en-US" dirty="0" smtClean="0"/>
              <a:t> Example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8881"/>
            <a:ext cx="9905999" cy="480620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Add Integer Option on Command </a:t>
            </a:r>
            <a:r>
              <a:rPr lang="en-US" dirty="0" err="1" smtClean="0"/>
              <a:t>test_option</a:t>
            </a:r>
            <a:r>
              <a:rPr lang="en-US" dirty="0" smtClean="0"/>
              <a:t>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MyModule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Edit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MMD_tcl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MMD.ti</a:t>
            </a:r>
            <a:endParaRPr lang="en-US" dirty="0" smtClean="0"/>
          </a:p>
          <a:p>
            <a:pPr lvl="1"/>
            <a:r>
              <a:rPr lang="en-US" dirty="0" err="1" smtClean="0"/>
              <a:t>ZZAt</a:t>
            </a:r>
            <a:r>
              <a:rPr lang="en-US" dirty="0" smtClean="0"/>
              <a:t> the end of the line “in string </a:t>
            </a:r>
            <a:r>
              <a:rPr lang="en-US" dirty="0" err="1" smtClean="0"/>
              <a:t>msg</a:t>
            </a:r>
            <a:r>
              <a:rPr lang="en-US" dirty="0" smtClean="0"/>
              <a:t> …” </a:t>
            </a:r>
            <a:r>
              <a:rPr lang="en-US" dirty="0" smtClean="0">
                <a:solidFill>
                  <a:schemeClr val="tx2"/>
                </a:solidFill>
              </a:rPr>
              <a:t>add ,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smtClean="0"/>
              <a:t> and a new line 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0 [ usage = "test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with default 0" ; ]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MMD_tcl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/MMD.cpp</a:t>
            </a:r>
            <a:endParaRPr lang="en-US" dirty="0" smtClean="0"/>
          </a:p>
          <a:p>
            <a:pPr lvl="2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tx2"/>
                </a:solidFill>
              </a:rPr>
              <a:t>in_args</a:t>
            </a:r>
            <a:r>
              <a:rPr lang="en-US" dirty="0" smtClean="0">
                <a:solidFill>
                  <a:schemeClr val="tx2"/>
                </a:solidFill>
              </a:rPr>
              <a:t>-&gt;</a:t>
            </a:r>
            <a:r>
              <a:rPr lang="en-US" dirty="0" err="1" smtClean="0">
                <a:solidFill>
                  <a:schemeClr val="accent4"/>
                </a:solidFill>
              </a:rPr>
              <a:t>num</a:t>
            </a:r>
            <a:r>
              <a:rPr lang="en-US" dirty="0" smtClean="0">
                <a:solidFill>
                  <a:schemeClr val="tx2"/>
                </a:solidFill>
              </a:rPr>
              <a:t>() </a:t>
            </a:r>
            <a:r>
              <a:rPr lang="en-US" dirty="0" smtClean="0"/>
              <a:t>as a second argument in function call: </a:t>
            </a:r>
            <a:r>
              <a:rPr lang="en-US" dirty="0">
                <a:solidFill>
                  <a:schemeClr val="tx2"/>
                </a:solidFill>
              </a:rPr>
              <a:t>_main-&gt;</a:t>
            </a:r>
            <a:r>
              <a:rPr lang="en-US" dirty="0" err="1" smtClean="0">
                <a:solidFill>
                  <a:schemeClr val="tx2"/>
                </a:solidFill>
              </a:rPr>
              <a:t>test_option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MyModule.h</a:t>
            </a:r>
            <a:endParaRPr lang="en-US" dirty="0"/>
          </a:p>
          <a:p>
            <a:pPr lvl="2"/>
            <a:r>
              <a:rPr lang="en-US" dirty="0"/>
              <a:t>Add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num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as a second argument in function call: </a:t>
            </a:r>
            <a:r>
              <a:rPr lang="en-US" dirty="0" err="1" smtClean="0">
                <a:solidFill>
                  <a:schemeClr val="tx2"/>
                </a:solidFill>
              </a:rPr>
              <a:t>test_option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MyModule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/MyModule.cpp</a:t>
            </a:r>
            <a:endParaRPr lang="en-US" dirty="0"/>
          </a:p>
          <a:p>
            <a:pPr lvl="2"/>
            <a:r>
              <a:rPr lang="en-US" dirty="0"/>
              <a:t>Add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as a second argument in </a:t>
            </a:r>
            <a:r>
              <a:rPr lang="en-US" dirty="0" smtClean="0"/>
              <a:t>function: </a:t>
            </a:r>
            <a:r>
              <a:rPr lang="en-US" dirty="0" err="1" smtClean="0">
                <a:solidFill>
                  <a:schemeClr val="tx2"/>
                </a:solidFill>
              </a:rPr>
              <a:t>test_option</a:t>
            </a:r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smtClean="0"/>
              <a:t>Add additional code to print the value of </a:t>
            </a:r>
            <a:r>
              <a:rPr lang="en-US" dirty="0" err="1" smtClean="0"/>
              <a:t>num</a:t>
            </a:r>
            <a:endParaRPr lang="en-US" dirty="0" smtClean="0"/>
          </a:p>
          <a:p>
            <a:pPr lvl="1"/>
            <a:r>
              <a:rPr lang="en-US" dirty="0" smtClean="0"/>
              <a:t>make clean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install</a:t>
            </a:r>
          </a:p>
          <a:p>
            <a:pPr lvl="1"/>
            <a:r>
              <a:rPr lang="en-US" dirty="0" smtClean="0"/>
              <a:t>cd to any test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err="1" smtClean="0"/>
              <a:t>ade</a:t>
            </a:r>
            <a:endParaRPr lang="en-US" dirty="0" smtClean="0"/>
          </a:p>
          <a:p>
            <a:pPr lvl="1"/>
            <a:r>
              <a:rPr lang="en-US" dirty="0" smtClean="0"/>
              <a:t>MMD m</a:t>
            </a:r>
          </a:p>
          <a:p>
            <a:pPr lvl="1"/>
            <a:r>
              <a:rPr lang="en-US" dirty="0" smtClean="0"/>
              <a:t>m </a:t>
            </a:r>
            <a:r>
              <a:rPr lang="en-US" dirty="0" err="1" smtClean="0"/>
              <a:t>test_option</a:t>
            </a:r>
            <a:r>
              <a:rPr lang="en-US" dirty="0" smtClean="0"/>
              <a:t> –</a:t>
            </a:r>
            <a:r>
              <a:rPr lang="en-US" dirty="0" err="1" smtClean="0"/>
              <a:t>msg</a:t>
            </a:r>
            <a:r>
              <a:rPr lang="en-US" dirty="0" smtClean="0"/>
              <a:t> “my </a:t>
            </a:r>
            <a:r>
              <a:rPr lang="en-US" dirty="0" err="1" smtClean="0"/>
              <a:t>msg</a:t>
            </a:r>
            <a:r>
              <a:rPr lang="en-US" dirty="0" smtClean="0"/>
              <a:t>” –</a:t>
            </a:r>
            <a:r>
              <a:rPr lang="en-US" dirty="0" err="1" smtClean="0"/>
              <a:t>num</a:t>
            </a:r>
            <a:r>
              <a:rPr lang="en-US" dirty="0" smtClean="0"/>
              <a:t> 10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369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414</TotalTime>
  <Words>495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OPENDB:: Tcl Integration TUTORIAL </vt:lpstr>
      <vt:lpstr>PURPOSE</vt:lpstr>
      <vt:lpstr>OPENDB TCL SCRIPT SAMPLE</vt:lpstr>
      <vt:lpstr>OPENDB Programming model</vt:lpstr>
      <vt:lpstr>OpenDB BASH SCRIPT for a NEW MODULE</vt:lpstr>
      <vt:lpstr>SteP-BY-STEP Example</vt:lpstr>
      <vt:lpstr>SteP-BY-STEP Example – cont’d</vt:lpstr>
      <vt:lpstr>SteP-BY-STEP Example -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OPENDB:: Tcl Integration TUTORIAL</dc:title>
  <dc:creator>Dimitris Fotakis</dc:creator>
  <cp:lastModifiedBy>Dimitris Fotakis</cp:lastModifiedBy>
  <cp:revision>15</cp:revision>
  <dcterms:created xsi:type="dcterms:W3CDTF">2019-09-24T15:20:41Z</dcterms:created>
  <dcterms:modified xsi:type="dcterms:W3CDTF">2019-09-26T02:18:07Z</dcterms:modified>
</cp:coreProperties>
</file>