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8D32-B29B-4A37-9C75-33D621418905}" type="datetimeFigureOut">
              <a:rPr lang="es-CO" smtClean="0"/>
              <a:t>5/12/2017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214E-4AE0-4189-B1DA-F9445B687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793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8D32-B29B-4A37-9C75-33D621418905}" type="datetimeFigureOut">
              <a:rPr lang="es-CO" smtClean="0"/>
              <a:t>5/12/2017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214E-4AE0-4189-B1DA-F9445B687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307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8D32-B29B-4A37-9C75-33D621418905}" type="datetimeFigureOut">
              <a:rPr lang="es-CO" smtClean="0"/>
              <a:t>5/12/2017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214E-4AE0-4189-B1DA-F9445B687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903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8D32-B29B-4A37-9C75-33D621418905}" type="datetimeFigureOut">
              <a:rPr lang="es-CO" smtClean="0"/>
              <a:t>5/12/2017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214E-4AE0-4189-B1DA-F9445B687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162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8D32-B29B-4A37-9C75-33D621418905}" type="datetimeFigureOut">
              <a:rPr lang="es-CO" smtClean="0"/>
              <a:t>5/12/2017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214E-4AE0-4189-B1DA-F9445B687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22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8D32-B29B-4A37-9C75-33D621418905}" type="datetimeFigureOut">
              <a:rPr lang="es-CO" smtClean="0"/>
              <a:t>5/12/2017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214E-4AE0-4189-B1DA-F9445B687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451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8D32-B29B-4A37-9C75-33D621418905}" type="datetimeFigureOut">
              <a:rPr lang="es-CO" smtClean="0"/>
              <a:t>5/12/2017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214E-4AE0-4189-B1DA-F9445B687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84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8D32-B29B-4A37-9C75-33D621418905}" type="datetimeFigureOut">
              <a:rPr lang="es-CO" smtClean="0"/>
              <a:t>5/12/2017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214E-4AE0-4189-B1DA-F9445B687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893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8D32-B29B-4A37-9C75-33D621418905}" type="datetimeFigureOut">
              <a:rPr lang="es-CO" smtClean="0"/>
              <a:t>5/12/2017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214E-4AE0-4189-B1DA-F9445B687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511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8D32-B29B-4A37-9C75-33D621418905}" type="datetimeFigureOut">
              <a:rPr lang="es-CO" smtClean="0"/>
              <a:t>5/12/2017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214E-4AE0-4189-B1DA-F9445B687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100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8D32-B29B-4A37-9C75-33D621418905}" type="datetimeFigureOut">
              <a:rPr lang="es-CO" smtClean="0"/>
              <a:t>5/12/2017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214E-4AE0-4189-B1DA-F9445B687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520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08D32-B29B-4A37-9C75-33D621418905}" type="datetimeFigureOut">
              <a:rPr lang="es-CO" smtClean="0"/>
              <a:t>5/12/2017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8214E-4AE0-4189-B1DA-F9445B687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466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357611" y="373488"/>
            <a:ext cx="1738648" cy="88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Inicio(</a:t>
            </a:r>
            <a:r>
              <a:rPr lang="es-CO" dirty="0" err="1" smtClean="0"/>
              <a:t>index</a:t>
            </a:r>
            <a:r>
              <a:rPr lang="es-CO" dirty="0" smtClean="0"/>
              <a:t>)</a:t>
            </a:r>
            <a:endParaRPr lang="es-CO" dirty="0"/>
          </a:p>
        </p:txBody>
      </p:sp>
      <p:cxnSp>
        <p:nvCxnSpPr>
          <p:cNvPr id="6" name="Conector recto 5"/>
          <p:cNvCxnSpPr>
            <a:stCxn id="4" idx="2"/>
          </p:cNvCxnSpPr>
          <p:nvPr/>
        </p:nvCxnSpPr>
        <p:spPr>
          <a:xfrm>
            <a:off x="6226935" y="1262130"/>
            <a:ext cx="6439" cy="1159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8165205" y="2112134"/>
            <a:ext cx="2060619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</a:t>
            </a:r>
            <a:r>
              <a:rPr lang="es-CO" dirty="0" smtClean="0"/>
              <a:t>niciar </a:t>
            </a:r>
            <a:r>
              <a:rPr lang="es-CO" dirty="0"/>
              <a:t>S</a:t>
            </a:r>
            <a:r>
              <a:rPr lang="es-CO" dirty="0" smtClean="0"/>
              <a:t>esión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234485" y="2112134"/>
            <a:ext cx="2060619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</a:t>
            </a:r>
            <a:r>
              <a:rPr lang="es-CO" dirty="0" smtClean="0"/>
              <a:t>egistrarse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6226935" y="2421227"/>
            <a:ext cx="1938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8" idx="0"/>
          </p:cNvCxnSpPr>
          <p:nvPr/>
        </p:nvCxnSpPr>
        <p:spPr>
          <a:xfrm rot="5400000" flipH="1" flipV="1">
            <a:off x="3598036" y="445931"/>
            <a:ext cx="1332962" cy="1999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endCxn id="8" idx="3"/>
          </p:cNvCxnSpPr>
          <p:nvPr/>
        </p:nvCxnSpPr>
        <p:spPr>
          <a:xfrm flipH="1">
            <a:off x="4295104" y="2421227"/>
            <a:ext cx="1931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8165204" y="3412901"/>
            <a:ext cx="2060619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Preguntas</a:t>
            </a:r>
            <a:endParaRPr lang="es-CO" dirty="0"/>
          </a:p>
        </p:txBody>
      </p:sp>
      <p:cxnSp>
        <p:nvCxnSpPr>
          <p:cNvPr id="32" name="Conector recto de flecha 31"/>
          <p:cNvCxnSpPr>
            <a:stCxn id="7" idx="2"/>
          </p:cNvCxnSpPr>
          <p:nvPr/>
        </p:nvCxnSpPr>
        <p:spPr>
          <a:xfrm flipH="1">
            <a:off x="9195514" y="2730320"/>
            <a:ext cx="1" cy="68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stCxn id="7" idx="0"/>
            <a:endCxn id="4" idx="3"/>
          </p:cNvCxnSpPr>
          <p:nvPr/>
        </p:nvCxnSpPr>
        <p:spPr>
          <a:xfrm rot="16200000" flipV="1">
            <a:off x="7498725" y="415344"/>
            <a:ext cx="1294325" cy="2099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8165204" y="4713668"/>
            <a:ext cx="2060619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Respuestas</a:t>
            </a:r>
            <a:endParaRPr lang="es-CO" dirty="0"/>
          </a:p>
        </p:txBody>
      </p:sp>
      <p:cxnSp>
        <p:nvCxnSpPr>
          <p:cNvPr id="38" name="Conector recto de flecha 37"/>
          <p:cNvCxnSpPr>
            <a:stCxn id="30" idx="2"/>
            <a:endCxn id="36" idx="0"/>
          </p:cNvCxnSpPr>
          <p:nvPr/>
        </p:nvCxnSpPr>
        <p:spPr>
          <a:xfrm>
            <a:off x="9195514" y="4031087"/>
            <a:ext cx="0" cy="68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165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ASUS</cp:lastModifiedBy>
  <cp:revision>2</cp:revision>
  <dcterms:created xsi:type="dcterms:W3CDTF">2017-12-05T23:18:46Z</dcterms:created>
  <dcterms:modified xsi:type="dcterms:W3CDTF">2017-12-05T23:28:40Z</dcterms:modified>
</cp:coreProperties>
</file>